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4" r:id="rId4"/>
    <p:sldId id="263" r:id="rId5"/>
    <p:sldId id="288" r:id="rId6"/>
    <p:sldId id="353" r:id="rId7"/>
    <p:sldId id="265" r:id="rId8"/>
    <p:sldId id="339" r:id="rId9"/>
    <p:sldId id="340" r:id="rId10"/>
    <p:sldId id="354" r:id="rId11"/>
    <p:sldId id="267" r:id="rId12"/>
    <p:sldId id="293" r:id="rId13"/>
    <p:sldId id="327" r:id="rId14"/>
    <p:sldId id="272" r:id="rId15"/>
    <p:sldId id="271" r:id="rId16"/>
    <p:sldId id="294" r:id="rId17"/>
    <p:sldId id="316" r:id="rId18"/>
    <p:sldId id="266" r:id="rId19"/>
    <p:sldId id="345" r:id="rId20"/>
    <p:sldId id="346" r:id="rId21"/>
    <p:sldId id="274" r:id="rId22"/>
    <p:sldId id="347" r:id="rId23"/>
    <p:sldId id="348" r:id="rId24"/>
    <p:sldId id="278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41" r:id="rId35"/>
    <p:sldId id="342" r:id="rId36"/>
    <p:sldId id="343" r:id="rId37"/>
    <p:sldId id="344" r:id="rId38"/>
    <p:sldId id="349" r:id="rId39"/>
    <p:sldId id="350" r:id="rId40"/>
    <p:sldId id="351" r:id="rId41"/>
    <p:sldId id="352" r:id="rId42"/>
    <p:sldId id="364" r:id="rId43"/>
    <p:sldId id="269" r:id="rId44"/>
  </p:sldIdLst>
  <p:sldSz cx="12192000" cy="6858000"/>
  <p:notesSz cx="6858000" cy="9144000"/>
  <p:embeddedFontLst>
    <p:embeddedFont>
      <p:font typeface="맑은 고딕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EF29A"/>
    <a:srgbClr val="4472C4"/>
    <a:srgbClr val="7ACFF5"/>
    <a:srgbClr val="F4B084"/>
    <a:srgbClr val="D5E8D4"/>
    <a:srgbClr val="3F3F3F"/>
    <a:srgbClr val="FFC904"/>
    <a:srgbClr val="ED7D3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1991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-96" y="-828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xmlns="" val="241542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0BB7C-ED8A-4757-AD83-71D1217BD5FA}" type="datetimeFigureOut">
              <a:rPr lang="ko-KR" altLang="en-US" smtClean="0"/>
              <a:pPr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elyung/Northwind-Spring-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elyung/Northwind-Spring-" TargetMode="External"/><Relationship Id="rId2" Type="http://schemas.openxmlformats.org/officeDocument/2006/relationships/hyperlink" Target="https://github.com/jaelyung/Northwind-JSP-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3245" y="1243707"/>
            <a:ext cx="8982886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6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FOOD MARKET</a:t>
            </a:r>
            <a:endParaRPr lang="ko-KR" altLang="en-US" sz="6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3246" y="2180771"/>
            <a:ext cx="41152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Shopping Mall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01364" y="1401363"/>
            <a:ext cx="0" cy="1558817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8C812D8-5FA8-4112-859B-8C621B292C8B}"/>
              </a:ext>
            </a:extLst>
          </p:cNvPr>
          <p:cNvSpPr/>
          <p:nvPr/>
        </p:nvSpPr>
        <p:spPr>
          <a:xfrm>
            <a:off x="9528935" y="5842337"/>
            <a:ext cx="2663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조장 김재령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민창준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유아영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윤종현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정인국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하태훈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11669"/>
            <a:ext cx="7559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개발자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김재령</a:t>
            </a:r>
            <a:endParaRPr lang="en-US" altLang="ko-KR" sz="1400" dirty="0" smtClean="0"/>
          </a:p>
          <a:p>
            <a:r>
              <a:rPr lang="ko-KR" altLang="en-US" sz="1400" dirty="0" smtClean="0"/>
              <a:t>프로젝트 </a:t>
            </a:r>
            <a:r>
              <a:rPr lang="en-US" altLang="ko-KR" sz="1400" dirty="0" smtClean="0"/>
              <a:t>GITHUB : </a:t>
            </a:r>
            <a:r>
              <a:rPr lang="en-US" sz="1400" dirty="0" smtClean="0">
                <a:hlinkClick r:id="rId2"/>
              </a:rPr>
              <a:t>https://github.com/jaelyung/Northwind-Spring-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xmlns="" val="378332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537029" y="653142"/>
            <a:ext cx="324978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85687" y="206866"/>
            <a:ext cx="39583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클래스 다이어그램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(Spring)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765D4F6-8791-470C-A024-CA3044D3A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9" y="1099419"/>
            <a:ext cx="10441107" cy="57585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41089E8-0AD1-46E0-9594-23DCB18398CD}"/>
              </a:ext>
            </a:extLst>
          </p:cNvPr>
          <p:cNvSpPr/>
          <p:nvPr/>
        </p:nvSpPr>
        <p:spPr>
          <a:xfrm>
            <a:off x="1954599" y="1273766"/>
            <a:ext cx="1116280" cy="368135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컨트롤러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F66D375-D421-4023-81EB-BAED9FD309A5}"/>
              </a:ext>
            </a:extLst>
          </p:cNvPr>
          <p:cNvSpPr/>
          <p:nvPr/>
        </p:nvSpPr>
        <p:spPr>
          <a:xfrm>
            <a:off x="5711591" y="731283"/>
            <a:ext cx="1116280" cy="368135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서비스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401D085-4E03-4A22-9D0D-BDD0B945956F}"/>
              </a:ext>
            </a:extLst>
          </p:cNvPr>
          <p:cNvSpPr/>
          <p:nvPr/>
        </p:nvSpPr>
        <p:spPr>
          <a:xfrm>
            <a:off x="7543703" y="6399900"/>
            <a:ext cx="2544513" cy="368135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서비스 메소드 </a:t>
            </a:r>
            <a:r>
              <a:rPr lang="ko-KR" altLang="en-US" sz="1600" b="1" dirty="0" err="1">
                <a:solidFill>
                  <a:schemeClr val="bg1"/>
                </a:solidFill>
              </a:rPr>
              <a:t>구현부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678AE2F-73B3-4DCD-AE59-5B1F6B0B1A39}"/>
              </a:ext>
            </a:extLst>
          </p:cNvPr>
          <p:cNvSpPr/>
          <p:nvPr/>
        </p:nvSpPr>
        <p:spPr>
          <a:xfrm>
            <a:off x="9263174" y="1957109"/>
            <a:ext cx="1116280" cy="368135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MAPPER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846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31877" y="716962"/>
            <a:ext cx="22365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클래스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다이어그램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(JSP)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97E0C1A3-7ECB-40DE-9112-B12D0C81911F}"/>
              </a:ext>
            </a:extLst>
          </p:cNvPr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5698927-AD8B-4A17-B516-AB8EDDC9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3566" y="438065"/>
            <a:ext cx="8124825" cy="59128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295139" y="176208"/>
            <a:ext cx="1401288" cy="368135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인터페이스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195212" y="4030600"/>
            <a:ext cx="1983179" cy="368135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멤버테이블 속성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186776" y="6419935"/>
            <a:ext cx="2786743" cy="319309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데이터 조작관련 </a:t>
            </a:r>
            <a:r>
              <a:rPr lang="ko-KR" altLang="en-US" sz="1600" b="1" dirty="0" err="1">
                <a:solidFill>
                  <a:schemeClr val="bg1"/>
                </a:solidFill>
              </a:rPr>
              <a:t>메소드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71225" y="3768488"/>
            <a:ext cx="1116280" cy="368135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컨트롤러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053566" y="6395883"/>
            <a:ext cx="2432463" cy="368135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데이터 베이스 연결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7739AC2-02A5-4655-8329-00F2BB3E563A}"/>
              </a:ext>
            </a:extLst>
          </p:cNvPr>
          <p:cNvSpPr/>
          <p:nvPr/>
        </p:nvSpPr>
        <p:spPr>
          <a:xfrm>
            <a:off x="7662974" y="1949627"/>
            <a:ext cx="1116280" cy="368135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커맨드</a:t>
            </a:r>
          </a:p>
        </p:txBody>
      </p:sp>
    </p:spTree>
    <p:extLst>
      <p:ext uri="{BB962C8B-B14F-4D97-AF65-F5344CB8AC3E}">
        <p14:creationId xmlns:p14="http://schemas.microsoft.com/office/powerpoint/2010/main" xmlns="" val="345412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31877" y="716962"/>
            <a:ext cx="19800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유스케이스</a:t>
            </a: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다이어그램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(USER)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657882" y="2250094"/>
            <a:ext cx="943816" cy="975561"/>
            <a:chOff x="1921750" y="2938222"/>
            <a:chExt cx="943816" cy="975561"/>
          </a:xfrm>
        </p:grpSpPr>
        <p:pic>
          <p:nvPicPr>
            <p:cNvPr id="36" name="그림 35" descr="icons8-person-64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6514" y="2938222"/>
              <a:ext cx="609600" cy="609600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1921750" y="3626797"/>
              <a:ext cx="943816" cy="286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7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31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7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61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8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고객</a:t>
              </a:r>
              <a:endPara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3322598" y="2812786"/>
            <a:ext cx="1268730" cy="652143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+mn-ea"/>
              </a:rPr>
              <a:t>상품문의 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글쓰기</a:t>
            </a:r>
          </a:p>
        </p:txBody>
      </p:sp>
      <p:cxnSp>
        <p:nvCxnSpPr>
          <p:cNvPr id="40" name="직선 화살표 연결선 39"/>
          <p:cNvCxnSpPr>
            <a:cxnSpLocks/>
            <a:stCxn id="38" idx="6"/>
            <a:endCxn id="48" idx="2"/>
          </p:cNvCxnSpPr>
          <p:nvPr/>
        </p:nvCxnSpPr>
        <p:spPr>
          <a:xfrm>
            <a:off x="4591328" y="3138858"/>
            <a:ext cx="2200671" cy="737512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3297831" y="1919608"/>
            <a:ext cx="1293497" cy="607512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atin typeface="+mn-ea"/>
              </a:rPr>
              <a:t>ID/PW</a:t>
            </a:r>
          </a:p>
          <a:p>
            <a:pPr algn="ctr"/>
            <a:r>
              <a:rPr lang="ko-KR" altLang="en-US" sz="1400" dirty="0">
                <a:latin typeface="+mn-ea"/>
              </a:rPr>
              <a:t>찾기</a:t>
            </a:r>
          </a:p>
        </p:txBody>
      </p:sp>
      <p:cxnSp>
        <p:nvCxnSpPr>
          <p:cNvPr id="46" name="직선 화살표 연결선 45"/>
          <p:cNvCxnSpPr>
            <a:cxnSpLocks/>
            <a:stCxn id="36" idx="3"/>
            <a:endCxn id="49" idx="2"/>
          </p:cNvCxnSpPr>
          <p:nvPr/>
        </p:nvCxnSpPr>
        <p:spPr>
          <a:xfrm flipV="1">
            <a:off x="1442246" y="1401023"/>
            <a:ext cx="1855586" cy="1153871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cxnSpLocks/>
            <a:stCxn id="123" idx="3"/>
            <a:endCxn id="38" idx="2"/>
          </p:cNvCxnSpPr>
          <p:nvPr/>
        </p:nvCxnSpPr>
        <p:spPr>
          <a:xfrm flipV="1">
            <a:off x="1436254" y="3138858"/>
            <a:ext cx="1886344" cy="1755209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6791999" y="3429000"/>
            <a:ext cx="1268730" cy="894739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+mn-ea"/>
              </a:rPr>
              <a:t>로그인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사용자 인증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49" name="타원 48"/>
          <p:cNvSpPr/>
          <p:nvPr/>
        </p:nvSpPr>
        <p:spPr>
          <a:xfrm>
            <a:off x="3297832" y="1120446"/>
            <a:ext cx="1268730" cy="561153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+mn-ea"/>
              </a:rPr>
              <a:t>회원가입</a:t>
            </a:r>
          </a:p>
        </p:txBody>
      </p:sp>
      <p:cxnSp>
        <p:nvCxnSpPr>
          <p:cNvPr id="54" name="직선 화살표 연결선 53"/>
          <p:cNvCxnSpPr>
            <a:cxnSpLocks/>
          </p:cNvCxnSpPr>
          <p:nvPr/>
        </p:nvCxnSpPr>
        <p:spPr>
          <a:xfrm flipV="1">
            <a:off x="1436254" y="2231753"/>
            <a:ext cx="1861577" cy="2670703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51287" y="3376631"/>
            <a:ext cx="1318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&lt;&lt;include&gt;&gt;</a:t>
            </a:r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>
          <a:xfrm>
            <a:off x="6791999" y="1282446"/>
            <a:ext cx="1268730" cy="659757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>
                <a:latin typeface="+mn-ea"/>
              </a:rPr>
              <a:t>파일첨부</a:t>
            </a:r>
            <a:endParaRPr lang="ko-KR" altLang="en-US" sz="1400" dirty="0"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37392" y="2714124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cxnSp>
        <p:nvCxnSpPr>
          <p:cNvPr id="60" name="직선 화살표 연결선 59"/>
          <p:cNvCxnSpPr>
            <a:cxnSpLocks/>
            <a:stCxn id="245" idx="1"/>
            <a:endCxn id="68" idx="5"/>
          </p:cNvCxnSpPr>
          <p:nvPr/>
        </p:nvCxnSpPr>
        <p:spPr>
          <a:xfrm flipH="1" flipV="1">
            <a:off x="4419250" y="5395246"/>
            <a:ext cx="2546217" cy="451400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751958" y="3392602"/>
            <a:ext cx="1579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&lt;&lt;include&gt;&gt;</a:t>
            </a:r>
            <a:endParaRPr lang="ko-KR" altLang="en-US" sz="1000" dirty="0"/>
          </a:p>
        </p:txBody>
      </p:sp>
      <p:cxnSp>
        <p:nvCxnSpPr>
          <p:cNvPr id="63" name="직선 화살표 연결선 62"/>
          <p:cNvCxnSpPr>
            <a:cxnSpLocks/>
            <a:stCxn id="56" idx="2"/>
            <a:endCxn id="38" idx="7"/>
          </p:cNvCxnSpPr>
          <p:nvPr/>
        </p:nvCxnSpPr>
        <p:spPr>
          <a:xfrm flipH="1">
            <a:off x="4405527" y="1612325"/>
            <a:ext cx="2386472" cy="1295965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3F71504C-0498-435A-93C3-FAA01BAF05E1}"/>
              </a:ext>
            </a:extLst>
          </p:cNvPr>
          <p:cNvSpPr/>
          <p:nvPr/>
        </p:nvSpPr>
        <p:spPr>
          <a:xfrm>
            <a:off x="3315373" y="3671046"/>
            <a:ext cx="1283179" cy="755693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latin typeface="+mn-ea"/>
              </a:rPr>
              <a:t>상품평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쓰기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C5AFC40B-79B8-422D-963A-6F5F1BCF5466}"/>
              </a:ext>
            </a:extLst>
          </p:cNvPr>
          <p:cNvSpPr/>
          <p:nvPr/>
        </p:nvSpPr>
        <p:spPr>
          <a:xfrm>
            <a:off x="3323988" y="4641393"/>
            <a:ext cx="1283179" cy="883194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+mn-ea"/>
              </a:rPr>
              <a:t>고객센터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문의 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글쓰기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0E1D7B8B-7B7B-4D5C-A72F-2A36A0EA8D7D}"/>
              </a:ext>
            </a:extLst>
          </p:cNvPr>
          <p:cNvCxnSpPr>
            <a:cxnSpLocks/>
            <a:stCxn id="123" idx="3"/>
            <a:endCxn id="66" idx="2"/>
          </p:cNvCxnSpPr>
          <p:nvPr/>
        </p:nvCxnSpPr>
        <p:spPr>
          <a:xfrm flipV="1">
            <a:off x="1436254" y="4048893"/>
            <a:ext cx="1879119" cy="845174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xmlns="" id="{5841E382-C6FD-41B4-B2AB-7F4ED84D1EB3}"/>
              </a:ext>
            </a:extLst>
          </p:cNvPr>
          <p:cNvCxnSpPr>
            <a:cxnSpLocks/>
            <a:stCxn id="123" idx="3"/>
            <a:endCxn id="68" idx="2"/>
          </p:cNvCxnSpPr>
          <p:nvPr/>
        </p:nvCxnSpPr>
        <p:spPr>
          <a:xfrm>
            <a:off x="1436254" y="4894067"/>
            <a:ext cx="1887734" cy="188923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0820D696-17FE-4C5D-A146-0A9D5808754B}"/>
              </a:ext>
            </a:extLst>
          </p:cNvPr>
          <p:cNvCxnSpPr>
            <a:cxnSpLocks/>
            <a:stCxn id="56" idx="2"/>
            <a:endCxn id="66" idx="7"/>
          </p:cNvCxnSpPr>
          <p:nvPr/>
        </p:nvCxnSpPr>
        <p:spPr>
          <a:xfrm flipH="1">
            <a:off x="4410635" y="1612325"/>
            <a:ext cx="2381364" cy="2169390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2CA27205-D6E7-40D8-ACCB-F5062A482D91}"/>
              </a:ext>
            </a:extLst>
          </p:cNvPr>
          <p:cNvSpPr txBox="1"/>
          <p:nvPr/>
        </p:nvSpPr>
        <p:spPr>
          <a:xfrm>
            <a:off x="5042193" y="1816809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xmlns="" id="{7BFD8992-8BBA-439D-B5DD-5687E492B20B}"/>
              </a:ext>
            </a:extLst>
          </p:cNvPr>
          <p:cNvGrpSpPr/>
          <p:nvPr/>
        </p:nvGrpSpPr>
        <p:grpSpPr>
          <a:xfrm>
            <a:off x="651890" y="4589267"/>
            <a:ext cx="943816" cy="975561"/>
            <a:chOff x="1921750" y="2938222"/>
            <a:chExt cx="943816" cy="975561"/>
          </a:xfrm>
        </p:grpSpPr>
        <p:pic>
          <p:nvPicPr>
            <p:cNvPr id="123" name="그림 122" descr="icons8-person-64.png">
              <a:extLst>
                <a:ext uri="{FF2B5EF4-FFF2-40B4-BE49-F238E27FC236}">
                  <a16:creationId xmlns:a16="http://schemas.microsoft.com/office/drawing/2014/main" xmlns="" id="{09B8A6C3-53E8-48D7-93FC-8E3DF0DB4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6514" y="2938222"/>
              <a:ext cx="609600" cy="609600"/>
            </a:xfrm>
            <a:prstGeom prst="rect">
              <a:avLst/>
            </a:prstGeom>
          </p:spPr>
        </p:pic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xmlns="" id="{6210017D-B5EC-4C5B-905F-8F5B2185C479}"/>
                </a:ext>
              </a:extLst>
            </p:cNvPr>
            <p:cNvSpPr/>
            <p:nvPr/>
          </p:nvSpPr>
          <p:spPr>
            <a:xfrm>
              <a:off x="1921750" y="3626797"/>
              <a:ext cx="943816" cy="286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7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31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7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61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8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회원</a:t>
              </a:r>
              <a:endPara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xmlns="" id="{D4D7015C-26C4-41F3-B929-6DB7642CB82E}"/>
              </a:ext>
            </a:extLst>
          </p:cNvPr>
          <p:cNvCxnSpPr>
            <a:cxnSpLocks/>
            <a:stCxn id="56" idx="2"/>
            <a:endCxn id="68" idx="7"/>
          </p:cNvCxnSpPr>
          <p:nvPr/>
        </p:nvCxnSpPr>
        <p:spPr>
          <a:xfrm flipH="1">
            <a:off x="4419250" y="1612325"/>
            <a:ext cx="2372749" cy="3158409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E463E65F-CE77-4FA1-9EF8-30F043FA26E3}"/>
              </a:ext>
            </a:extLst>
          </p:cNvPr>
          <p:cNvSpPr txBox="1"/>
          <p:nvPr/>
        </p:nvSpPr>
        <p:spPr>
          <a:xfrm>
            <a:off x="5016451" y="2274832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xmlns="" id="{7C834670-1E4C-4BE9-A81D-1F5396822548}"/>
              </a:ext>
            </a:extLst>
          </p:cNvPr>
          <p:cNvCxnSpPr>
            <a:cxnSpLocks/>
            <a:stCxn id="123" idx="0"/>
            <a:endCxn id="155" idx="3"/>
          </p:cNvCxnSpPr>
          <p:nvPr/>
        </p:nvCxnSpPr>
        <p:spPr>
          <a:xfrm flipH="1" flipV="1">
            <a:off x="1130851" y="3421049"/>
            <a:ext cx="603" cy="11682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xmlns="" id="{D9954BAF-D204-4314-941B-2896E48FF7AD}"/>
              </a:ext>
            </a:extLst>
          </p:cNvPr>
          <p:cNvSpPr/>
          <p:nvPr/>
        </p:nvSpPr>
        <p:spPr>
          <a:xfrm>
            <a:off x="1049232" y="3238330"/>
            <a:ext cx="163238" cy="182719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xmlns="" id="{71FDD5A2-564F-4225-A0BE-AE9FC015A686}"/>
              </a:ext>
            </a:extLst>
          </p:cNvPr>
          <p:cNvCxnSpPr>
            <a:cxnSpLocks/>
            <a:stCxn id="66" idx="6"/>
            <a:endCxn id="48" idx="2"/>
          </p:cNvCxnSpPr>
          <p:nvPr/>
        </p:nvCxnSpPr>
        <p:spPr>
          <a:xfrm flipV="1">
            <a:off x="4598552" y="3876370"/>
            <a:ext cx="2193447" cy="172523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xmlns="" id="{1FD274EE-3E33-4AB6-8D80-3C0B0A9279EF}"/>
              </a:ext>
            </a:extLst>
          </p:cNvPr>
          <p:cNvCxnSpPr>
            <a:cxnSpLocks/>
            <a:stCxn id="68" idx="6"/>
            <a:endCxn id="48" idx="2"/>
          </p:cNvCxnSpPr>
          <p:nvPr/>
        </p:nvCxnSpPr>
        <p:spPr>
          <a:xfrm flipV="1">
            <a:off x="4607167" y="3876370"/>
            <a:ext cx="2184832" cy="1206620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xmlns="" id="{C295F122-700F-4BFC-A728-65BEEC7C02F0}"/>
              </a:ext>
            </a:extLst>
          </p:cNvPr>
          <p:cNvSpPr txBox="1"/>
          <p:nvPr/>
        </p:nvSpPr>
        <p:spPr>
          <a:xfrm>
            <a:off x="5216173" y="3681042"/>
            <a:ext cx="1526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&lt;&lt;include&gt;&gt;</a:t>
            </a:r>
            <a:endParaRPr lang="ko-KR" altLang="en-US" sz="10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77323F62-B418-4082-B047-73A4E4FD17D3}"/>
              </a:ext>
            </a:extLst>
          </p:cNvPr>
          <p:cNvSpPr txBox="1"/>
          <p:nvPr/>
        </p:nvSpPr>
        <p:spPr>
          <a:xfrm>
            <a:off x="5106349" y="4077160"/>
            <a:ext cx="1526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&lt;&lt;include&gt;&gt;</a:t>
            </a:r>
            <a:endParaRPr lang="ko-KR" altLang="en-US" sz="1000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D78A2C19-29FD-44E7-AFB0-801DC28461A0}"/>
              </a:ext>
            </a:extLst>
          </p:cNvPr>
          <p:cNvSpPr txBox="1"/>
          <p:nvPr/>
        </p:nvSpPr>
        <p:spPr>
          <a:xfrm>
            <a:off x="5856990" y="5433165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xmlns="" id="{3A08E83A-BB22-4445-900A-D0E4D59CDC7B}"/>
              </a:ext>
            </a:extLst>
          </p:cNvPr>
          <p:cNvSpPr/>
          <p:nvPr/>
        </p:nvSpPr>
        <p:spPr>
          <a:xfrm>
            <a:off x="3306587" y="5717305"/>
            <a:ext cx="1399580" cy="883194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+mn-ea"/>
              </a:rPr>
              <a:t>문의 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수정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삭제</a:t>
            </a: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xmlns="" id="{63EC6408-3413-41E8-8696-2EDE54F3C4E8}"/>
              </a:ext>
            </a:extLst>
          </p:cNvPr>
          <p:cNvCxnSpPr>
            <a:cxnSpLocks/>
            <a:stCxn id="123" idx="3"/>
            <a:endCxn id="218" idx="2"/>
          </p:cNvCxnSpPr>
          <p:nvPr/>
        </p:nvCxnSpPr>
        <p:spPr>
          <a:xfrm>
            <a:off x="1436254" y="4894067"/>
            <a:ext cx="1870333" cy="1264835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타원 244">
            <a:extLst>
              <a:ext uri="{FF2B5EF4-FFF2-40B4-BE49-F238E27FC236}">
                <a16:creationId xmlns:a16="http://schemas.microsoft.com/office/drawing/2014/main" xmlns="" id="{7D24D69E-66A7-4951-B527-F6A94594843B}"/>
              </a:ext>
            </a:extLst>
          </p:cNvPr>
          <p:cNvSpPr/>
          <p:nvPr/>
        </p:nvSpPr>
        <p:spPr>
          <a:xfrm>
            <a:off x="6777550" y="5717305"/>
            <a:ext cx="1283179" cy="883194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+mn-ea"/>
              </a:rPr>
              <a:t>문의할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상품선택</a:t>
            </a:r>
          </a:p>
        </p:txBody>
      </p:sp>
      <p:grpSp>
        <p:nvGrpSpPr>
          <p:cNvPr id="247" name="그룹 246">
            <a:extLst>
              <a:ext uri="{FF2B5EF4-FFF2-40B4-BE49-F238E27FC236}">
                <a16:creationId xmlns:a16="http://schemas.microsoft.com/office/drawing/2014/main" xmlns="" id="{E27210B9-9332-48C1-BDD4-E7F24775502E}"/>
              </a:ext>
            </a:extLst>
          </p:cNvPr>
          <p:cNvGrpSpPr/>
          <p:nvPr/>
        </p:nvGrpSpPr>
        <p:grpSpPr>
          <a:xfrm>
            <a:off x="11248184" y="3206464"/>
            <a:ext cx="943816" cy="975561"/>
            <a:chOff x="1921750" y="2938222"/>
            <a:chExt cx="943816" cy="975561"/>
          </a:xfrm>
        </p:grpSpPr>
        <p:pic>
          <p:nvPicPr>
            <p:cNvPr id="248" name="그림 247" descr="icons8-person-64.png">
              <a:extLst>
                <a:ext uri="{FF2B5EF4-FFF2-40B4-BE49-F238E27FC236}">
                  <a16:creationId xmlns:a16="http://schemas.microsoft.com/office/drawing/2014/main" xmlns="" id="{A8AD12CC-B071-4D8D-BF4B-2C006599B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6514" y="2938222"/>
              <a:ext cx="609600" cy="609600"/>
            </a:xfrm>
            <a:prstGeom prst="rect">
              <a:avLst/>
            </a:prstGeom>
          </p:spPr>
        </p:pic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xmlns="" id="{273D4066-7451-447D-A193-643A8A3648C8}"/>
                </a:ext>
              </a:extLst>
            </p:cNvPr>
            <p:cNvSpPr/>
            <p:nvPr/>
          </p:nvSpPr>
          <p:spPr>
            <a:xfrm>
              <a:off x="1921750" y="3626797"/>
              <a:ext cx="943816" cy="286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7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31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7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61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8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관리자</a:t>
              </a:r>
              <a:endPara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03" name="타원 302">
            <a:extLst>
              <a:ext uri="{FF2B5EF4-FFF2-40B4-BE49-F238E27FC236}">
                <a16:creationId xmlns:a16="http://schemas.microsoft.com/office/drawing/2014/main" xmlns="" id="{DF50C530-F9B8-430C-BD02-4F67D11F9AA3}"/>
              </a:ext>
            </a:extLst>
          </p:cNvPr>
          <p:cNvSpPr/>
          <p:nvPr/>
        </p:nvSpPr>
        <p:spPr>
          <a:xfrm>
            <a:off x="9578740" y="3062724"/>
            <a:ext cx="1268730" cy="659757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+mn-ea"/>
              </a:rPr>
              <a:t>고객문의관리</a:t>
            </a: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xmlns="" id="{CB10B81F-2934-4035-BCF7-E1D0BF424C8A}"/>
              </a:ext>
            </a:extLst>
          </p:cNvPr>
          <p:cNvSpPr/>
          <p:nvPr/>
        </p:nvSpPr>
        <p:spPr>
          <a:xfrm>
            <a:off x="8790040" y="4757760"/>
            <a:ext cx="1268730" cy="659757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+mn-ea"/>
              </a:rPr>
              <a:t>문의 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답변쓰기</a:t>
            </a: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xmlns="" id="{433732C8-E641-4471-8C7C-C693FBCBEF60}"/>
              </a:ext>
            </a:extLst>
          </p:cNvPr>
          <p:cNvCxnSpPr>
            <a:cxnSpLocks/>
            <a:stCxn id="303" idx="2"/>
            <a:endCxn id="48" idx="6"/>
          </p:cNvCxnSpPr>
          <p:nvPr/>
        </p:nvCxnSpPr>
        <p:spPr>
          <a:xfrm flipH="1">
            <a:off x="8060729" y="3392603"/>
            <a:ext cx="1518011" cy="483767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화살표 연결선 329">
            <a:extLst>
              <a:ext uri="{FF2B5EF4-FFF2-40B4-BE49-F238E27FC236}">
                <a16:creationId xmlns:a16="http://schemas.microsoft.com/office/drawing/2014/main" xmlns="" id="{ADC874FD-C38B-4A87-B27D-264CD665CF33}"/>
              </a:ext>
            </a:extLst>
          </p:cNvPr>
          <p:cNvCxnSpPr>
            <a:cxnSpLocks/>
            <a:endCxn id="303" idx="4"/>
          </p:cNvCxnSpPr>
          <p:nvPr/>
        </p:nvCxnSpPr>
        <p:spPr>
          <a:xfrm flipV="1">
            <a:off x="10213105" y="3722481"/>
            <a:ext cx="0" cy="788559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화살표 연결선 332">
            <a:extLst>
              <a:ext uri="{FF2B5EF4-FFF2-40B4-BE49-F238E27FC236}">
                <a16:creationId xmlns:a16="http://schemas.microsoft.com/office/drawing/2014/main" xmlns="" id="{9962D060-4E08-40B1-A72C-05764C41F838}"/>
              </a:ext>
            </a:extLst>
          </p:cNvPr>
          <p:cNvCxnSpPr>
            <a:cxnSpLocks/>
            <a:stCxn id="248" idx="1"/>
            <a:endCxn id="303" idx="6"/>
          </p:cNvCxnSpPr>
          <p:nvPr/>
        </p:nvCxnSpPr>
        <p:spPr>
          <a:xfrm flipH="1" flipV="1">
            <a:off x="10847470" y="3392603"/>
            <a:ext cx="575478" cy="118661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타원 341">
            <a:extLst>
              <a:ext uri="{FF2B5EF4-FFF2-40B4-BE49-F238E27FC236}">
                <a16:creationId xmlns:a16="http://schemas.microsoft.com/office/drawing/2014/main" xmlns="" id="{C02F334D-1CB3-46E5-9A35-4BDF750AB2B7}"/>
              </a:ext>
            </a:extLst>
          </p:cNvPr>
          <p:cNvSpPr/>
          <p:nvPr/>
        </p:nvSpPr>
        <p:spPr>
          <a:xfrm>
            <a:off x="10437758" y="4734524"/>
            <a:ext cx="1268730" cy="659757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+mn-ea"/>
              </a:rPr>
              <a:t>문의 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답변수정</a:t>
            </a:r>
          </a:p>
        </p:txBody>
      </p:sp>
      <p:cxnSp>
        <p:nvCxnSpPr>
          <p:cNvPr id="345" name="연결선: 꺾임 344">
            <a:extLst>
              <a:ext uri="{FF2B5EF4-FFF2-40B4-BE49-F238E27FC236}">
                <a16:creationId xmlns:a16="http://schemas.microsoft.com/office/drawing/2014/main" xmlns="" id="{4E9628B7-CFEF-4295-93AE-4EFD7C1AB361}"/>
              </a:ext>
            </a:extLst>
          </p:cNvPr>
          <p:cNvCxnSpPr>
            <a:stCxn id="309" idx="0"/>
            <a:endCxn id="342" idx="0"/>
          </p:cNvCxnSpPr>
          <p:nvPr/>
        </p:nvCxnSpPr>
        <p:spPr>
          <a:xfrm rot="5400000" flipH="1" flipV="1">
            <a:off x="10236646" y="3922283"/>
            <a:ext cx="23236" cy="1647718"/>
          </a:xfrm>
          <a:prstGeom prst="bentConnector3">
            <a:avLst>
              <a:gd name="adj1" fmla="val 1083818"/>
            </a:avLst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xmlns="" id="{899B6B20-460A-474B-8436-E3A07E023A26}"/>
              </a:ext>
            </a:extLst>
          </p:cNvPr>
          <p:cNvCxnSpPr>
            <a:cxnSpLocks/>
            <a:stCxn id="218" idx="6"/>
            <a:endCxn id="48" idx="2"/>
          </p:cNvCxnSpPr>
          <p:nvPr/>
        </p:nvCxnSpPr>
        <p:spPr>
          <a:xfrm flipV="1">
            <a:off x="4706167" y="3876370"/>
            <a:ext cx="2085832" cy="2282532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:a16="http://schemas.microsoft.com/office/drawing/2014/main" xmlns="" id="{26B6A54D-943C-456C-A87A-39DA7C5DED08}"/>
              </a:ext>
            </a:extLst>
          </p:cNvPr>
          <p:cNvSpPr txBox="1"/>
          <p:nvPr/>
        </p:nvSpPr>
        <p:spPr>
          <a:xfrm>
            <a:off x="5127183" y="4400905"/>
            <a:ext cx="1526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&lt;&lt;include&gt;&gt;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28102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24F50E83-DB30-4129-8A6B-B070A8DB48DC}"/>
              </a:ext>
            </a:extLst>
          </p:cNvPr>
          <p:cNvGrpSpPr/>
          <p:nvPr/>
        </p:nvGrpSpPr>
        <p:grpSpPr>
          <a:xfrm>
            <a:off x="1304084" y="2941219"/>
            <a:ext cx="943816" cy="975561"/>
            <a:chOff x="1921750" y="2938222"/>
            <a:chExt cx="943816" cy="975561"/>
          </a:xfrm>
        </p:grpSpPr>
        <p:pic>
          <p:nvPicPr>
            <p:cNvPr id="10" name="그림 9" descr="icons8-person-64.png">
              <a:extLst>
                <a:ext uri="{FF2B5EF4-FFF2-40B4-BE49-F238E27FC236}">
                  <a16:creationId xmlns:a16="http://schemas.microsoft.com/office/drawing/2014/main" xmlns="" id="{BD9EA5C3-E2D5-4F25-B418-E8AA1263C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6514" y="2938222"/>
              <a:ext cx="609600" cy="6096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C5579451-146F-4BD0-8836-44E45C0154FA}"/>
                </a:ext>
              </a:extLst>
            </p:cNvPr>
            <p:cNvSpPr/>
            <p:nvPr/>
          </p:nvSpPr>
          <p:spPr>
            <a:xfrm>
              <a:off x="1921750" y="3626797"/>
              <a:ext cx="943816" cy="286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7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31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7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61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4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8" algn="l" defTabSz="914287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관리자</a:t>
              </a:r>
              <a:endPara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EE31AAC3-57E4-4372-83CD-8FBC61323BAF}"/>
              </a:ext>
            </a:extLst>
          </p:cNvPr>
          <p:cNvSpPr/>
          <p:nvPr/>
        </p:nvSpPr>
        <p:spPr>
          <a:xfrm>
            <a:off x="3913768" y="2623270"/>
            <a:ext cx="1268730" cy="464987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물건정보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EC3DA512-5B7E-435E-A984-7DE7C18BD49C}"/>
              </a:ext>
            </a:extLst>
          </p:cNvPr>
          <p:cNvSpPr/>
          <p:nvPr/>
        </p:nvSpPr>
        <p:spPr>
          <a:xfrm>
            <a:off x="3944737" y="1449478"/>
            <a:ext cx="1237761" cy="433165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고객정보</a:t>
            </a:r>
            <a:endParaRPr lang="en-US" altLang="ko-KR" sz="1100" dirty="0"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37B127D5-4128-4FC2-9ADC-CBDD2E813599}"/>
              </a:ext>
            </a:extLst>
          </p:cNvPr>
          <p:cNvSpPr/>
          <p:nvPr/>
        </p:nvSpPr>
        <p:spPr>
          <a:xfrm>
            <a:off x="3944736" y="500094"/>
            <a:ext cx="1237761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사원정보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E5858D96-EC77-470D-8DA2-179D3B76CA1E}"/>
              </a:ext>
            </a:extLst>
          </p:cNvPr>
          <p:cNvSpPr/>
          <p:nvPr/>
        </p:nvSpPr>
        <p:spPr>
          <a:xfrm>
            <a:off x="3904486" y="3715685"/>
            <a:ext cx="1268730" cy="464987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문의내역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B879FDA0-258A-4CA2-A0D1-AE45BAB9518A}"/>
              </a:ext>
            </a:extLst>
          </p:cNvPr>
          <p:cNvSpPr/>
          <p:nvPr/>
        </p:nvSpPr>
        <p:spPr>
          <a:xfrm>
            <a:off x="3913768" y="4971415"/>
            <a:ext cx="1268730" cy="464987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주문정보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5CE371CA-5B78-46FC-A493-20456AE99F5B}"/>
              </a:ext>
            </a:extLst>
          </p:cNvPr>
          <p:cNvSpPr/>
          <p:nvPr/>
        </p:nvSpPr>
        <p:spPr>
          <a:xfrm>
            <a:off x="3929251" y="6072554"/>
            <a:ext cx="1268730" cy="464987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거래처</a:t>
            </a: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ko-KR" altLang="en-US" sz="1100" dirty="0">
                <a:latin typeface="+mn-ea"/>
              </a:rPr>
              <a:t>정보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747B8F4F-0B11-4658-A346-3797C5C40E45}"/>
              </a:ext>
            </a:extLst>
          </p:cNvPr>
          <p:cNvSpPr/>
          <p:nvPr/>
        </p:nvSpPr>
        <p:spPr>
          <a:xfrm>
            <a:off x="8323757" y="62643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사원정보 수정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2FD799B4-81A9-4620-A3B3-297430BC9605}"/>
              </a:ext>
            </a:extLst>
          </p:cNvPr>
          <p:cNvSpPr/>
          <p:nvPr/>
        </p:nvSpPr>
        <p:spPr>
          <a:xfrm>
            <a:off x="8323757" y="605646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사원검색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0AC6993B-C14B-4963-9E74-F4A3A21C45F0}"/>
              </a:ext>
            </a:extLst>
          </p:cNvPr>
          <p:cNvSpPr/>
          <p:nvPr/>
        </p:nvSpPr>
        <p:spPr>
          <a:xfrm>
            <a:off x="7055027" y="1156930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고객정보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수정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C6E117F-4D3E-4B5A-98FA-460BC5A5AB17}"/>
              </a:ext>
            </a:extLst>
          </p:cNvPr>
          <p:cNvSpPr/>
          <p:nvPr/>
        </p:nvSpPr>
        <p:spPr>
          <a:xfrm>
            <a:off x="7055027" y="1625429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고객조회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DCDA6B4C-D9AD-406A-BA86-177A8FE9780D}"/>
              </a:ext>
            </a:extLst>
          </p:cNvPr>
          <p:cNvSpPr/>
          <p:nvPr/>
        </p:nvSpPr>
        <p:spPr>
          <a:xfrm>
            <a:off x="8369277" y="2124360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물건 삭제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E0C1B651-9B6B-4C2E-A16E-F97BDDE58771}"/>
              </a:ext>
            </a:extLst>
          </p:cNvPr>
          <p:cNvSpPr/>
          <p:nvPr/>
        </p:nvSpPr>
        <p:spPr>
          <a:xfrm>
            <a:off x="8369277" y="2616640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물건정보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수정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D7FC9F12-B2C2-47FC-BC43-5CA80DAB9DE9}"/>
              </a:ext>
            </a:extLst>
          </p:cNvPr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D7C392D0-EA29-4BFB-860A-39331115D1C1}"/>
              </a:ext>
            </a:extLst>
          </p:cNvPr>
          <p:cNvSpPr/>
          <p:nvPr/>
        </p:nvSpPr>
        <p:spPr>
          <a:xfrm>
            <a:off x="431877" y="716962"/>
            <a:ext cx="19800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유스케이스</a:t>
            </a: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다이어그램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(ADMIN)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C7939022-CE89-497B-BDE1-4B2D03FA2DDA}"/>
              </a:ext>
            </a:extLst>
          </p:cNvPr>
          <p:cNvSpPr/>
          <p:nvPr/>
        </p:nvSpPr>
        <p:spPr>
          <a:xfrm>
            <a:off x="8369277" y="3147989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물건 검색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C8F40D69-9AC7-4FA0-952C-A6AAB1A2DAF3}"/>
              </a:ext>
            </a:extLst>
          </p:cNvPr>
          <p:cNvSpPr/>
          <p:nvPr/>
        </p:nvSpPr>
        <p:spPr>
          <a:xfrm>
            <a:off x="7055027" y="3545687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문의내역 조회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C61DDCCC-ED86-4267-AC7E-5EDB99DA2A6C}"/>
              </a:ext>
            </a:extLst>
          </p:cNvPr>
          <p:cNvSpPr/>
          <p:nvPr/>
        </p:nvSpPr>
        <p:spPr>
          <a:xfrm>
            <a:off x="7055027" y="4042820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문의내역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답변</a:t>
            </a:r>
            <a:endParaRPr lang="en-US" altLang="ko-KR" sz="1100" dirty="0">
              <a:latin typeface="+mn-ea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AF2CD55B-9D31-46A9-A88A-F7AFDA4C3787}"/>
              </a:ext>
            </a:extLst>
          </p:cNvPr>
          <p:cNvSpPr/>
          <p:nvPr/>
        </p:nvSpPr>
        <p:spPr>
          <a:xfrm>
            <a:off x="9921212" y="4060328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답변수정</a:t>
            </a:r>
            <a:endParaRPr lang="en-US" altLang="ko-KR" sz="1100" dirty="0">
              <a:latin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3EF138CC-5937-46F2-8E9D-A890069D22C8}"/>
              </a:ext>
            </a:extLst>
          </p:cNvPr>
          <p:cNvSpPr/>
          <p:nvPr/>
        </p:nvSpPr>
        <p:spPr>
          <a:xfrm>
            <a:off x="8341640" y="5014173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주문정보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수정</a:t>
            </a:r>
            <a:endParaRPr lang="en-US" altLang="ko-KR" sz="1100" dirty="0">
              <a:latin typeface="+mn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86ECBCF6-8EC4-4AA0-ACC2-C3EA316FA7F1}"/>
              </a:ext>
            </a:extLst>
          </p:cNvPr>
          <p:cNvSpPr/>
          <p:nvPr/>
        </p:nvSpPr>
        <p:spPr>
          <a:xfrm>
            <a:off x="8341640" y="4521183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주문정보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조회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1FF38F21-125B-4B44-A665-5C4ACA949501}"/>
              </a:ext>
            </a:extLst>
          </p:cNvPr>
          <p:cNvSpPr/>
          <p:nvPr/>
        </p:nvSpPr>
        <p:spPr>
          <a:xfrm>
            <a:off x="7055027" y="5873993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거래처정보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조회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73A08780-1782-4709-8F83-34769451F5E9}"/>
              </a:ext>
            </a:extLst>
          </p:cNvPr>
          <p:cNvSpPr/>
          <p:nvPr/>
        </p:nvSpPr>
        <p:spPr>
          <a:xfrm>
            <a:off x="7055027" y="6395247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거래처정보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검색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xmlns="" id="{0A049769-EDB3-4E79-BFAB-CFE00580F937}"/>
              </a:ext>
            </a:extLst>
          </p:cNvPr>
          <p:cNvCxnSpPr>
            <a:cxnSpLocks/>
            <a:stCxn id="31" idx="2"/>
            <a:endCxn id="6" idx="6"/>
          </p:cNvCxnSpPr>
          <p:nvPr/>
        </p:nvCxnSpPr>
        <p:spPr>
          <a:xfrm flipH="1">
            <a:off x="5182497" y="262698"/>
            <a:ext cx="3141260" cy="437451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xmlns="" id="{7D552B04-0A56-4648-82D5-64B4B92D87D8}"/>
              </a:ext>
            </a:extLst>
          </p:cNvPr>
          <p:cNvCxnSpPr>
            <a:cxnSpLocks/>
            <a:stCxn id="33" idx="2"/>
            <a:endCxn id="6" idx="6"/>
          </p:cNvCxnSpPr>
          <p:nvPr/>
        </p:nvCxnSpPr>
        <p:spPr>
          <a:xfrm flipH="1" flipV="1">
            <a:off x="5182497" y="700149"/>
            <a:ext cx="3141260" cy="105552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xmlns="" id="{BE066E35-A687-4C2E-840A-D02601656D6E}"/>
              </a:ext>
            </a:extLst>
          </p:cNvPr>
          <p:cNvCxnSpPr>
            <a:cxnSpLocks/>
            <a:stCxn id="35" idx="2"/>
            <a:endCxn id="5" idx="6"/>
          </p:cNvCxnSpPr>
          <p:nvPr/>
        </p:nvCxnSpPr>
        <p:spPr>
          <a:xfrm flipH="1">
            <a:off x="5182498" y="1356985"/>
            <a:ext cx="1872529" cy="309076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E4432434-AE46-40B5-9B15-04FFA64D73DB}"/>
              </a:ext>
            </a:extLst>
          </p:cNvPr>
          <p:cNvCxnSpPr>
            <a:cxnSpLocks/>
            <a:stCxn id="37" idx="2"/>
            <a:endCxn id="5" idx="6"/>
          </p:cNvCxnSpPr>
          <p:nvPr/>
        </p:nvCxnSpPr>
        <p:spPr>
          <a:xfrm flipH="1" flipV="1">
            <a:off x="5182498" y="1666061"/>
            <a:ext cx="1872529" cy="159423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25B477A0-9F8D-4E80-94E3-40F93E7E0874}"/>
              </a:ext>
            </a:extLst>
          </p:cNvPr>
          <p:cNvCxnSpPr>
            <a:cxnSpLocks/>
            <a:stCxn id="39" idx="2"/>
            <a:endCxn id="4" idx="6"/>
          </p:cNvCxnSpPr>
          <p:nvPr/>
        </p:nvCxnSpPr>
        <p:spPr>
          <a:xfrm flipH="1">
            <a:off x="5182498" y="2324415"/>
            <a:ext cx="3186779" cy="531349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2AFFA1F3-B99C-4398-870F-E1B9D922311D}"/>
              </a:ext>
            </a:extLst>
          </p:cNvPr>
          <p:cNvCxnSpPr>
            <a:cxnSpLocks/>
            <a:stCxn id="41" idx="2"/>
            <a:endCxn id="4" idx="6"/>
          </p:cNvCxnSpPr>
          <p:nvPr/>
        </p:nvCxnSpPr>
        <p:spPr>
          <a:xfrm flipH="1">
            <a:off x="5182498" y="2816695"/>
            <a:ext cx="3186779" cy="39069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xmlns="" id="{96EB1AA4-29DC-420F-84DB-61DBC8F12466}"/>
              </a:ext>
            </a:extLst>
          </p:cNvPr>
          <p:cNvCxnSpPr>
            <a:cxnSpLocks/>
            <a:stCxn id="45" idx="2"/>
            <a:endCxn id="4" idx="6"/>
          </p:cNvCxnSpPr>
          <p:nvPr/>
        </p:nvCxnSpPr>
        <p:spPr>
          <a:xfrm flipH="1" flipV="1">
            <a:off x="5182498" y="2855764"/>
            <a:ext cx="3186779" cy="492280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xmlns="" id="{C417C21D-3D7A-4167-BAF8-257AE26B68F4}"/>
              </a:ext>
            </a:extLst>
          </p:cNvPr>
          <p:cNvCxnSpPr>
            <a:cxnSpLocks/>
            <a:stCxn id="47" idx="2"/>
            <a:endCxn id="21" idx="6"/>
          </p:cNvCxnSpPr>
          <p:nvPr/>
        </p:nvCxnSpPr>
        <p:spPr>
          <a:xfrm flipH="1">
            <a:off x="5173216" y="3745742"/>
            <a:ext cx="1881811" cy="202437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xmlns="" id="{1AF2F1FB-457C-44BE-9348-1F31140210D6}"/>
              </a:ext>
            </a:extLst>
          </p:cNvPr>
          <p:cNvCxnSpPr>
            <a:cxnSpLocks/>
            <a:stCxn id="49" idx="2"/>
            <a:endCxn id="21" idx="6"/>
          </p:cNvCxnSpPr>
          <p:nvPr/>
        </p:nvCxnSpPr>
        <p:spPr>
          <a:xfrm flipH="1" flipV="1">
            <a:off x="5173216" y="3948179"/>
            <a:ext cx="1881811" cy="294696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xmlns="" id="{5A9381AF-8F65-4AC2-8FE3-23ABE8C822C7}"/>
              </a:ext>
            </a:extLst>
          </p:cNvPr>
          <p:cNvCxnSpPr>
            <a:cxnSpLocks/>
            <a:stCxn id="51" idx="2"/>
            <a:endCxn id="49" idx="6"/>
          </p:cNvCxnSpPr>
          <p:nvPr/>
        </p:nvCxnSpPr>
        <p:spPr>
          <a:xfrm flipH="1" flipV="1">
            <a:off x="8323757" y="4242875"/>
            <a:ext cx="1597455" cy="17508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xmlns="" id="{497CB1B3-5995-4488-A103-514D2D20E3C9}"/>
              </a:ext>
            </a:extLst>
          </p:cNvPr>
          <p:cNvSpPr/>
          <p:nvPr/>
        </p:nvSpPr>
        <p:spPr>
          <a:xfrm>
            <a:off x="8369277" y="5525108"/>
            <a:ext cx="1268730" cy="400110"/>
          </a:xfrm>
          <a:prstGeom prst="ellipse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3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7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61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4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48" algn="l" defTabSz="914287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latin typeface="+mn-ea"/>
              </a:rPr>
              <a:t>주문정보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삭제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xmlns="" id="{6C643FF6-F3AB-46DA-BE22-AC392AA33CF2}"/>
              </a:ext>
            </a:extLst>
          </p:cNvPr>
          <p:cNvCxnSpPr>
            <a:cxnSpLocks/>
            <a:stCxn id="55" idx="2"/>
            <a:endCxn id="23" idx="6"/>
          </p:cNvCxnSpPr>
          <p:nvPr/>
        </p:nvCxnSpPr>
        <p:spPr>
          <a:xfrm flipH="1">
            <a:off x="5182498" y="4721238"/>
            <a:ext cx="3159142" cy="482671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xmlns="" id="{001D3D0D-E3E6-42F2-8292-DB3EFE127893}"/>
              </a:ext>
            </a:extLst>
          </p:cNvPr>
          <p:cNvCxnSpPr>
            <a:cxnSpLocks/>
            <a:stCxn id="53" idx="2"/>
            <a:endCxn id="23" idx="6"/>
          </p:cNvCxnSpPr>
          <p:nvPr/>
        </p:nvCxnSpPr>
        <p:spPr>
          <a:xfrm flipH="1" flipV="1">
            <a:off x="5182498" y="5203909"/>
            <a:ext cx="3159142" cy="10319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xmlns="" id="{4E61A23F-F4C8-4832-A59B-D663049A3D7D}"/>
              </a:ext>
            </a:extLst>
          </p:cNvPr>
          <p:cNvCxnSpPr>
            <a:cxnSpLocks/>
            <a:stCxn id="132" idx="2"/>
            <a:endCxn id="23" idx="6"/>
          </p:cNvCxnSpPr>
          <p:nvPr/>
        </p:nvCxnSpPr>
        <p:spPr>
          <a:xfrm flipH="1" flipV="1">
            <a:off x="5182498" y="5203909"/>
            <a:ext cx="3186779" cy="521254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xmlns="" id="{A7A255EC-7382-441D-B5C4-C0467502081E}"/>
              </a:ext>
            </a:extLst>
          </p:cNvPr>
          <p:cNvCxnSpPr>
            <a:cxnSpLocks/>
            <a:stCxn id="57" idx="2"/>
            <a:endCxn id="27" idx="6"/>
          </p:cNvCxnSpPr>
          <p:nvPr/>
        </p:nvCxnSpPr>
        <p:spPr>
          <a:xfrm flipH="1">
            <a:off x="5197981" y="6074048"/>
            <a:ext cx="1857046" cy="231000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xmlns="" id="{55B3FC7D-6E60-4F27-B864-C69202E91330}"/>
              </a:ext>
            </a:extLst>
          </p:cNvPr>
          <p:cNvCxnSpPr>
            <a:cxnSpLocks/>
            <a:stCxn id="59" idx="2"/>
            <a:endCxn id="27" idx="6"/>
          </p:cNvCxnSpPr>
          <p:nvPr/>
        </p:nvCxnSpPr>
        <p:spPr>
          <a:xfrm flipH="1" flipV="1">
            <a:off x="5197981" y="6305048"/>
            <a:ext cx="1857046" cy="290254"/>
          </a:xfrm>
          <a:prstGeom prst="straightConnector1">
            <a:avLst/>
          </a:prstGeom>
          <a:ln w="28575">
            <a:solidFill>
              <a:srgbClr val="4472C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xmlns="" id="{B3A24B6D-2B5D-429E-AF78-FA0EA09930A1}"/>
              </a:ext>
            </a:extLst>
          </p:cNvPr>
          <p:cNvCxnSpPr>
            <a:cxnSpLocks/>
            <a:stCxn id="10" idx="3"/>
            <a:endCxn id="6" idx="2"/>
          </p:cNvCxnSpPr>
          <p:nvPr/>
        </p:nvCxnSpPr>
        <p:spPr>
          <a:xfrm flipV="1">
            <a:off x="2088448" y="700149"/>
            <a:ext cx="1856288" cy="2545870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xmlns="" id="{95A9C0C8-AFE0-4C84-9321-2665D14CFBEC}"/>
              </a:ext>
            </a:extLst>
          </p:cNvPr>
          <p:cNvCxnSpPr>
            <a:cxnSpLocks/>
            <a:stCxn id="10" idx="3"/>
            <a:endCxn id="5" idx="2"/>
          </p:cNvCxnSpPr>
          <p:nvPr/>
        </p:nvCxnSpPr>
        <p:spPr>
          <a:xfrm flipV="1">
            <a:off x="2088448" y="1666061"/>
            <a:ext cx="1856289" cy="1579958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xmlns="" id="{718E4A63-037D-4BCC-8D01-FE6E59EDA8F4}"/>
              </a:ext>
            </a:extLst>
          </p:cNvPr>
          <p:cNvCxnSpPr>
            <a:cxnSpLocks/>
            <a:stCxn id="10" idx="3"/>
            <a:endCxn id="4" idx="2"/>
          </p:cNvCxnSpPr>
          <p:nvPr/>
        </p:nvCxnSpPr>
        <p:spPr>
          <a:xfrm flipV="1">
            <a:off x="2088448" y="2855764"/>
            <a:ext cx="1825320" cy="390255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xmlns="" id="{B262FA5F-B6ED-4BA2-9C97-0E6A950FC9DB}"/>
              </a:ext>
            </a:extLst>
          </p:cNvPr>
          <p:cNvCxnSpPr>
            <a:cxnSpLocks/>
            <a:stCxn id="10" idx="3"/>
            <a:endCxn id="21" idx="2"/>
          </p:cNvCxnSpPr>
          <p:nvPr/>
        </p:nvCxnSpPr>
        <p:spPr>
          <a:xfrm>
            <a:off x="2088448" y="3246019"/>
            <a:ext cx="1816038" cy="702160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xmlns="" id="{423C5944-813B-4D80-AC5C-49A795839060}"/>
              </a:ext>
            </a:extLst>
          </p:cNvPr>
          <p:cNvCxnSpPr>
            <a:cxnSpLocks/>
            <a:stCxn id="10" idx="3"/>
            <a:endCxn id="23" idx="2"/>
          </p:cNvCxnSpPr>
          <p:nvPr/>
        </p:nvCxnSpPr>
        <p:spPr>
          <a:xfrm>
            <a:off x="2088448" y="3246019"/>
            <a:ext cx="1825320" cy="1957890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xmlns="" id="{12F990FF-1D56-42DB-AA26-0BDE40DD2FD4}"/>
              </a:ext>
            </a:extLst>
          </p:cNvPr>
          <p:cNvCxnSpPr>
            <a:cxnSpLocks/>
            <a:stCxn id="10" idx="3"/>
            <a:endCxn id="27" idx="2"/>
          </p:cNvCxnSpPr>
          <p:nvPr/>
        </p:nvCxnSpPr>
        <p:spPr>
          <a:xfrm>
            <a:off x="2088448" y="3246019"/>
            <a:ext cx="1840803" cy="3059029"/>
          </a:xfrm>
          <a:prstGeom prst="straightConnector1">
            <a:avLst/>
          </a:prstGeom>
          <a:ln w="28575">
            <a:solidFill>
              <a:srgbClr val="4472C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xmlns="" id="{50C1E722-1691-4BC8-8FE1-1302F5B0C347}"/>
              </a:ext>
            </a:extLst>
          </p:cNvPr>
          <p:cNvSpPr txBox="1"/>
          <p:nvPr/>
        </p:nvSpPr>
        <p:spPr>
          <a:xfrm>
            <a:off x="5975643" y="199069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xmlns="" id="{BB3F5C33-F2F6-4BE9-8D17-416FB15371AA}"/>
              </a:ext>
            </a:extLst>
          </p:cNvPr>
          <p:cNvSpPr txBox="1"/>
          <p:nvPr/>
        </p:nvSpPr>
        <p:spPr>
          <a:xfrm>
            <a:off x="5975642" y="797172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4CD2008D-43CC-44CC-85B6-85F558607CA3}"/>
              </a:ext>
            </a:extLst>
          </p:cNvPr>
          <p:cNvSpPr txBox="1"/>
          <p:nvPr/>
        </p:nvSpPr>
        <p:spPr>
          <a:xfrm>
            <a:off x="5305503" y="1159263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xmlns="" id="{07055C0E-BCF6-4E87-A75D-86038F896844}"/>
              </a:ext>
            </a:extLst>
          </p:cNvPr>
          <p:cNvSpPr txBox="1"/>
          <p:nvPr/>
        </p:nvSpPr>
        <p:spPr>
          <a:xfrm>
            <a:off x="5305503" y="1787994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xmlns="" id="{13FE7214-54AC-401F-A80B-A021900576E4}"/>
              </a:ext>
            </a:extLst>
          </p:cNvPr>
          <p:cNvSpPr txBox="1"/>
          <p:nvPr/>
        </p:nvSpPr>
        <p:spPr>
          <a:xfrm>
            <a:off x="6645780" y="2197898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xmlns="" id="{815D9F3A-534B-42B2-9D74-D573486BB4CA}"/>
              </a:ext>
            </a:extLst>
          </p:cNvPr>
          <p:cNvSpPr txBox="1"/>
          <p:nvPr/>
        </p:nvSpPr>
        <p:spPr>
          <a:xfrm>
            <a:off x="6628659" y="2559913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xmlns="" id="{9FA1FDBB-B34E-45E8-A258-A65EC3690B3E}"/>
              </a:ext>
            </a:extLst>
          </p:cNvPr>
          <p:cNvSpPr txBox="1"/>
          <p:nvPr/>
        </p:nvSpPr>
        <p:spPr>
          <a:xfrm>
            <a:off x="6628658" y="2893639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A9A2DE8E-DA9F-48D1-BB4C-6EBD4DA9F609}"/>
              </a:ext>
            </a:extLst>
          </p:cNvPr>
          <p:cNvSpPr txBox="1"/>
          <p:nvPr/>
        </p:nvSpPr>
        <p:spPr>
          <a:xfrm>
            <a:off x="5421792" y="3503241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xmlns="" id="{36637BDD-B1F5-4FC7-9EDC-2B28A2C9EEAF}"/>
              </a:ext>
            </a:extLst>
          </p:cNvPr>
          <p:cNvSpPr txBox="1"/>
          <p:nvPr/>
        </p:nvSpPr>
        <p:spPr>
          <a:xfrm>
            <a:off x="5411390" y="4150709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xmlns="" id="{451CFB56-14B4-4D86-A48F-D86ECC43240B}"/>
              </a:ext>
            </a:extLst>
          </p:cNvPr>
          <p:cNvSpPr txBox="1"/>
          <p:nvPr/>
        </p:nvSpPr>
        <p:spPr>
          <a:xfrm>
            <a:off x="8537166" y="3970716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EC960CF3-39D4-4DDD-B07F-FB077A1AD9A8}"/>
              </a:ext>
            </a:extLst>
          </p:cNvPr>
          <p:cNvSpPr txBox="1"/>
          <p:nvPr/>
        </p:nvSpPr>
        <p:spPr>
          <a:xfrm>
            <a:off x="6795222" y="4587808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5BE7D799-0AA5-44DB-B258-88CAFAFF0847}"/>
              </a:ext>
            </a:extLst>
          </p:cNvPr>
          <p:cNvSpPr txBox="1"/>
          <p:nvPr/>
        </p:nvSpPr>
        <p:spPr>
          <a:xfrm>
            <a:off x="6795222" y="4921293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xmlns="" id="{BFD40645-3095-4711-A0BA-4083C40F1883}"/>
              </a:ext>
            </a:extLst>
          </p:cNvPr>
          <p:cNvSpPr txBox="1"/>
          <p:nvPr/>
        </p:nvSpPr>
        <p:spPr>
          <a:xfrm>
            <a:off x="6775887" y="5256334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xmlns="" id="{586A8C32-9B45-4123-B66E-5D805541869F}"/>
              </a:ext>
            </a:extLst>
          </p:cNvPr>
          <p:cNvSpPr txBox="1"/>
          <p:nvPr/>
        </p:nvSpPr>
        <p:spPr>
          <a:xfrm>
            <a:off x="5479125" y="5884668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xmlns="" id="{DAB74B6B-937A-4550-808A-EA8AB6B20B9B}"/>
              </a:ext>
            </a:extLst>
          </p:cNvPr>
          <p:cNvSpPr txBox="1"/>
          <p:nvPr/>
        </p:nvSpPr>
        <p:spPr>
          <a:xfrm>
            <a:off x="5435610" y="6549136"/>
            <a:ext cx="134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&lt;&lt;extends&gt;&gt;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76953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31877" y="716962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시퀀스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다이어그램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97E0C1A3-7ECB-40DE-9112-B12D0C81911F}"/>
              </a:ext>
            </a:extLst>
          </p:cNvPr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6ABFD10-871B-41D2-8B6E-B5C22B16DF4D}"/>
              </a:ext>
            </a:extLst>
          </p:cNvPr>
          <p:cNvSpPr/>
          <p:nvPr/>
        </p:nvSpPr>
        <p:spPr>
          <a:xfrm>
            <a:off x="676892" y="1852550"/>
            <a:ext cx="197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로그인 성공</a:t>
            </a:r>
          </a:p>
        </p:txBody>
      </p:sp>
      <p:pic>
        <p:nvPicPr>
          <p:cNvPr id="10243" name="Picture 3" descr="C:\Users\HU-03\Desktop\시퀀스다이어그램\로그인완료 시퀀스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2185" y="0"/>
            <a:ext cx="8583758" cy="68779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8863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31877" y="716962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시퀀스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다이어그램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97E0C1A3-7ECB-40DE-9112-B12D0C81911F}"/>
              </a:ext>
            </a:extLst>
          </p:cNvPr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6ABFD10-871B-41D2-8B6E-B5C22B16DF4D}"/>
              </a:ext>
            </a:extLst>
          </p:cNvPr>
          <p:cNvSpPr/>
          <p:nvPr/>
        </p:nvSpPr>
        <p:spPr>
          <a:xfrm>
            <a:off x="676892" y="1852550"/>
            <a:ext cx="197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로그인 실패</a:t>
            </a:r>
          </a:p>
        </p:txBody>
      </p:sp>
      <p:pic>
        <p:nvPicPr>
          <p:cNvPr id="11267" name="Picture 3" descr="C:\Users\HU-03\Desktop\시퀀스다이어그램\1회원가입 시퀀스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8751" y="0"/>
            <a:ext cx="8646583" cy="6858000"/>
          </a:xfrm>
          <a:prstGeom prst="rect">
            <a:avLst/>
          </a:prstGeom>
          <a:noFill/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xmlns="" id="{5DA7CEC9-8203-415F-8FBA-2EB02287B6C7}"/>
              </a:ext>
            </a:extLst>
          </p:cNvPr>
          <p:cNvCxnSpPr/>
          <p:nvPr/>
        </p:nvCxnSpPr>
        <p:spPr>
          <a:xfrm flipH="1">
            <a:off x="3843867" y="5164667"/>
            <a:ext cx="6993466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03206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31877" y="716962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시퀀스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다이어그램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97E0C1A3-7ECB-40DE-9112-B12D0C81911F}"/>
              </a:ext>
            </a:extLst>
          </p:cNvPr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6ABFD10-871B-41D2-8B6E-B5C22B16DF4D}"/>
              </a:ext>
            </a:extLst>
          </p:cNvPr>
          <p:cNvSpPr/>
          <p:nvPr/>
        </p:nvSpPr>
        <p:spPr>
          <a:xfrm>
            <a:off x="676892" y="1852550"/>
            <a:ext cx="197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마이 페이지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4096" y="538665"/>
            <a:ext cx="91535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8863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31877" y="716962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시퀀스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다이어그램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97E0C1A3-7ECB-40DE-9112-B12D0C81911F}"/>
              </a:ext>
            </a:extLst>
          </p:cNvPr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6"/>
          <p:cNvGrpSpPr/>
          <p:nvPr/>
        </p:nvGrpSpPr>
        <p:grpSpPr>
          <a:xfrm>
            <a:off x="3596708" y="257956"/>
            <a:ext cx="7918400" cy="6342088"/>
            <a:chOff x="4214416" y="1353468"/>
            <a:chExt cx="6552728" cy="4896544"/>
          </a:xfrm>
        </p:grpSpPr>
        <p:sp>
          <p:nvSpPr>
            <p:cNvPr id="8" name="직사각형 7"/>
            <p:cNvSpPr/>
            <p:nvPr/>
          </p:nvSpPr>
          <p:spPr>
            <a:xfrm>
              <a:off x="8822928" y="4017764"/>
              <a:ext cx="129614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8.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상품 주문 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526784" y="4089772"/>
              <a:ext cx="129614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7.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장바구니 추가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62488" y="2482251"/>
              <a:ext cx="1251016" cy="239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로그인 결과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14416" y="1353469"/>
              <a:ext cx="1080120" cy="360040"/>
            </a:xfrm>
            <a:prstGeom prst="rect">
              <a:avLst/>
            </a:prstGeom>
            <a:solidFill>
              <a:srgbClr val="D5E8D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고객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82568" y="1353468"/>
              <a:ext cx="1080120" cy="360040"/>
            </a:xfrm>
            <a:prstGeom prst="rect">
              <a:avLst/>
            </a:prstGeom>
            <a:solidFill>
              <a:srgbClr val="D5E8D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로그인 인증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950720" y="1353468"/>
              <a:ext cx="1080120" cy="360040"/>
            </a:xfrm>
            <a:prstGeom prst="rect">
              <a:avLst/>
            </a:prstGeom>
            <a:solidFill>
              <a:srgbClr val="D5E8D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상품 데이터베이스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687024" y="1353468"/>
              <a:ext cx="1080120" cy="360040"/>
            </a:xfrm>
            <a:prstGeom prst="rect">
              <a:avLst/>
            </a:prstGeom>
            <a:solidFill>
              <a:srgbClr val="D5E8D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주문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318872" y="1353468"/>
              <a:ext cx="1080120" cy="360040"/>
            </a:xfrm>
            <a:prstGeom prst="rect">
              <a:avLst/>
            </a:prstGeom>
            <a:solidFill>
              <a:srgbClr val="D5E8D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장바구니</a:t>
              </a: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4790480" y="1713508"/>
              <a:ext cx="0" cy="453650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8894936" y="1713508"/>
              <a:ext cx="0" cy="4536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158632" y="1713508"/>
              <a:ext cx="0" cy="453650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7526784" y="1713508"/>
              <a:ext cx="0" cy="453650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0191080" y="1713508"/>
              <a:ext cx="0" cy="453650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4790480" y="2721620"/>
              <a:ext cx="1296144" cy="0"/>
            </a:xfrm>
            <a:prstGeom prst="straightConnector1">
              <a:avLst/>
            </a:prstGeom>
            <a:ln w="22225">
              <a:prstDash val="sys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862488" y="2001540"/>
              <a:ext cx="1251016" cy="239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1.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로그인 시도</a:t>
              </a: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4790480" y="2289572"/>
              <a:ext cx="1296144" cy="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6086625" y="2217564"/>
              <a:ext cx="98887" cy="576064"/>
            </a:xfrm>
            <a:prstGeom prst="rect">
              <a:avLst/>
            </a:prstGeom>
            <a:solidFill>
              <a:srgbClr val="7ACFF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790480" y="3297684"/>
              <a:ext cx="2664296" cy="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>
              <a:off x="4790480" y="3729732"/>
              <a:ext cx="2664296" cy="0"/>
            </a:xfrm>
            <a:prstGeom prst="straightConnector1">
              <a:avLst/>
            </a:prstGeom>
            <a:ln w="22225">
              <a:prstDash val="sys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5510560" y="3081660"/>
              <a:ext cx="129614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3.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카테고리 선택</a:t>
              </a: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4790480" y="4233788"/>
              <a:ext cx="2664296" cy="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4790480" y="4593828"/>
              <a:ext cx="2664296" cy="0"/>
            </a:xfrm>
            <a:prstGeom prst="straightConnector1">
              <a:avLst/>
            </a:prstGeom>
            <a:ln w="22225">
              <a:prstDash val="sys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4790480" y="5241900"/>
              <a:ext cx="2664296" cy="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4790480" y="5673948"/>
              <a:ext cx="2664296" cy="0"/>
            </a:xfrm>
            <a:prstGeom prst="straightConnector1">
              <a:avLst/>
            </a:prstGeom>
            <a:ln w="22225">
              <a:prstDash val="sys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5366544" y="3513708"/>
              <a:ext cx="151216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4.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카테고리 별 상품 출력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510560" y="4017764"/>
              <a:ext cx="1296144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5.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상품 선택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438552" y="4377804"/>
              <a:ext cx="144016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6.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상품 상세 정보 제공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10560" y="5025876"/>
              <a:ext cx="129614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10.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상품 검색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510560" y="5457924"/>
              <a:ext cx="129614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11.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검색 상품 출력</a:t>
              </a:r>
            </a:p>
          </p:txBody>
        </p:sp>
        <p:cxnSp>
          <p:nvCxnSpPr>
            <p:cNvPr id="41" name="직선 화살표 연결선 40"/>
            <p:cNvCxnSpPr/>
            <p:nvPr/>
          </p:nvCxnSpPr>
          <p:spPr>
            <a:xfrm>
              <a:off x="7598792" y="4233788"/>
              <a:ext cx="1224136" cy="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>
              <a:off x="8894936" y="4233788"/>
              <a:ext cx="1224136" cy="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8246864" y="4593828"/>
              <a:ext cx="129614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9.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상품 주문 </a:t>
              </a: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7598792" y="4593828"/>
              <a:ext cx="2520280" cy="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8822928" y="5025876"/>
              <a:ext cx="129614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13.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상품 주문 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526784" y="5025876"/>
              <a:ext cx="129614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12.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장바구니 추가</a:t>
              </a:r>
            </a:p>
          </p:txBody>
        </p:sp>
        <p:cxnSp>
          <p:nvCxnSpPr>
            <p:cNvPr id="50" name="직선 화살표 연결선 49"/>
            <p:cNvCxnSpPr/>
            <p:nvPr/>
          </p:nvCxnSpPr>
          <p:spPr>
            <a:xfrm>
              <a:off x="7598792" y="5241900"/>
              <a:ext cx="1224136" cy="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8894936" y="5241900"/>
              <a:ext cx="1224136" cy="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8246864" y="5673948"/>
              <a:ext cx="129614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14.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상품 주문 </a:t>
              </a: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>
              <a:off x="7598792" y="5673948"/>
              <a:ext cx="2520280" cy="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55B19F07-2F8D-4B3A-AC50-1ED790F8E621}"/>
              </a:ext>
            </a:extLst>
          </p:cNvPr>
          <p:cNvSpPr/>
          <p:nvPr/>
        </p:nvSpPr>
        <p:spPr>
          <a:xfrm>
            <a:off x="676892" y="1852550"/>
            <a:ext cx="197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상품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7005A9C-6779-4090-A516-A864EB769501}"/>
              </a:ext>
            </a:extLst>
          </p:cNvPr>
          <p:cNvSpPr/>
          <p:nvPr/>
        </p:nvSpPr>
        <p:spPr>
          <a:xfrm>
            <a:off x="7496160" y="2682872"/>
            <a:ext cx="119496" cy="746128"/>
          </a:xfrm>
          <a:prstGeom prst="rect">
            <a:avLst/>
          </a:prstGeom>
          <a:solidFill>
            <a:srgbClr val="7ACF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8653E0D-D4BA-4915-8F50-D5C3ADB3CDF8}"/>
              </a:ext>
            </a:extLst>
          </p:cNvPr>
          <p:cNvSpPr/>
          <p:nvPr/>
        </p:nvSpPr>
        <p:spPr>
          <a:xfrm>
            <a:off x="7517311" y="3811781"/>
            <a:ext cx="119496" cy="746128"/>
          </a:xfrm>
          <a:prstGeom prst="rect">
            <a:avLst/>
          </a:prstGeom>
          <a:solidFill>
            <a:srgbClr val="7ACF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09F26EE-C80B-47C9-B99C-4AC9E4A9064D}"/>
              </a:ext>
            </a:extLst>
          </p:cNvPr>
          <p:cNvSpPr/>
          <p:nvPr/>
        </p:nvSpPr>
        <p:spPr>
          <a:xfrm>
            <a:off x="7522222" y="5154421"/>
            <a:ext cx="119496" cy="746128"/>
          </a:xfrm>
          <a:prstGeom prst="rect">
            <a:avLst/>
          </a:prstGeom>
          <a:solidFill>
            <a:srgbClr val="7ACF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3318C37-BDE3-4B5F-B680-4F49525F9F23}"/>
              </a:ext>
            </a:extLst>
          </p:cNvPr>
          <p:cNvSpPr/>
          <p:nvPr/>
        </p:nvSpPr>
        <p:spPr>
          <a:xfrm>
            <a:off x="10718617" y="3834714"/>
            <a:ext cx="119496" cy="746128"/>
          </a:xfrm>
          <a:prstGeom prst="rect">
            <a:avLst/>
          </a:prstGeom>
          <a:solidFill>
            <a:srgbClr val="7ACF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AF25C0C4-7344-445D-894B-36F8D7E5EAEE}"/>
              </a:ext>
            </a:extLst>
          </p:cNvPr>
          <p:cNvSpPr/>
          <p:nvPr/>
        </p:nvSpPr>
        <p:spPr>
          <a:xfrm>
            <a:off x="10731969" y="5201054"/>
            <a:ext cx="119496" cy="746128"/>
          </a:xfrm>
          <a:prstGeom prst="rect">
            <a:avLst/>
          </a:prstGeom>
          <a:solidFill>
            <a:srgbClr val="7ACF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481C2BEE-E24C-4626-A9E5-487C12F2ABB2}"/>
              </a:ext>
            </a:extLst>
          </p:cNvPr>
          <p:cNvSpPr/>
          <p:nvPr/>
        </p:nvSpPr>
        <p:spPr>
          <a:xfrm>
            <a:off x="9173833" y="4874295"/>
            <a:ext cx="119496" cy="746128"/>
          </a:xfrm>
          <a:prstGeom prst="rect">
            <a:avLst/>
          </a:prstGeom>
          <a:solidFill>
            <a:srgbClr val="7ACF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B13C31EF-58E4-4CC1-8D11-57DEED923EB4}"/>
              </a:ext>
            </a:extLst>
          </p:cNvPr>
          <p:cNvSpPr/>
          <p:nvPr/>
        </p:nvSpPr>
        <p:spPr>
          <a:xfrm>
            <a:off x="9165407" y="3661838"/>
            <a:ext cx="119496" cy="746128"/>
          </a:xfrm>
          <a:prstGeom prst="rect">
            <a:avLst/>
          </a:prstGeom>
          <a:solidFill>
            <a:srgbClr val="7ACF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863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48416922-DEF5-4D4F-94F5-B8080A1A408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2182" t="1887" r="9984" b="1353"/>
          <a:stretch>
            <a:fillRect/>
          </a:stretch>
        </p:blipFill>
        <p:spPr>
          <a:xfrm>
            <a:off x="2196339" y="1017431"/>
            <a:ext cx="6041535" cy="584056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7935AAFB-CDD9-4721-8235-D0EF997B4BF6}"/>
              </a:ext>
            </a:extLst>
          </p:cNvPr>
          <p:cNvGrpSpPr/>
          <p:nvPr/>
        </p:nvGrpSpPr>
        <p:grpSpPr>
          <a:xfrm>
            <a:off x="87087" y="0"/>
            <a:ext cx="1646522" cy="1862048"/>
            <a:chOff x="9826172" y="3117696"/>
            <a:chExt cx="1646522" cy="186204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5AC739A7-A9F8-4DEB-B763-D33321E8C3A2}"/>
                </a:ext>
              </a:extLst>
            </p:cNvPr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F1023C7C-F29B-4728-A6E0-24C29301C9A0}"/>
                </a:ext>
              </a:extLst>
            </p:cNvPr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B440259F-BDFB-458A-A8BC-146B8B19FC9A}"/>
                </a:ext>
              </a:extLst>
            </p:cNvPr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226BD5F-1BAE-4D99-A32C-4B1F5419C202}"/>
              </a:ext>
            </a:extLst>
          </p:cNvPr>
          <p:cNvSpPr/>
          <p:nvPr/>
        </p:nvSpPr>
        <p:spPr>
          <a:xfrm>
            <a:off x="2029192" y="108436"/>
            <a:ext cx="4562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주요 구현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기능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5339FFF-460D-41F8-B97C-1AD92B8733E5}"/>
              </a:ext>
            </a:extLst>
          </p:cNvPr>
          <p:cNvCxnSpPr>
            <a:cxnSpLocks/>
          </p:cNvCxnSpPr>
          <p:nvPr/>
        </p:nvCxnSpPr>
        <p:spPr>
          <a:xfrm>
            <a:off x="1955623" y="694952"/>
            <a:ext cx="3080016" cy="507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34590" y="21538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6ABFD10-871B-41D2-8B6E-B5C22B16DF4D}"/>
              </a:ext>
            </a:extLst>
          </p:cNvPr>
          <p:cNvSpPr/>
          <p:nvPr/>
        </p:nvSpPr>
        <p:spPr>
          <a:xfrm>
            <a:off x="71250" y="1686296"/>
            <a:ext cx="173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Main Page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6C62B328-1444-48E2-B00A-0430AC29D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73604" t="7792" r="10520" b="76867"/>
          <a:stretch>
            <a:fillRect/>
          </a:stretch>
        </p:blipFill>
        <p:spPr bwMode="auto">
          <a:xfrm>
            <a:off x="8905418" y="951817"/>
            <a:ext cx="1759707" cy="136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C3976B3-AA2B-4A8E-A20A-F319E9CBD732}"/>
              </a:ext>
            </a:extLst>
          </p:cNvPr>
          <p:cNvSpPr/>
          <p:nvPr/>
        </p:nvSpPr>
        <p:spPr>
          <a:xfrm>
            <a:off x="5160609" y="4069724"/>
            <a:ext cx="1433374" cy="338554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r>
              <a:rPr lang="ko-KR" altLang="en-US" sz="1600" spc="-150" dirty="0"/>
              <a:t>① 아이디 입력</a:t>
            </a:r>
            <a:endParaRPr lang="ko-KR" altLang="en-US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4811E62-7F42-409E-99BC-BF02EF5CACC5}"/>
              </a:ext>
            </a:extLst>
          </p:cNvPr>
          <p:cNvSpPr/>
          <p:nvPr/>
        </p:nvSpPr>
        <p:spPr>
          <a:xfrm>
            <a:off x="5160608" y="4494726"/>
            <a:ext cx="1587921" cy="338554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r>
              <a:rPr lang="ko-KR" altLang="en-US" sz="1600" spc="-150" dirty="0"/>
              <a:t>② 비밀번호 입력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BA1EED8-7661-450A-A967-D7AB1B765E13}"/>
              </a:ext>
            </a:extLst>
          </p:cNvPr>
          <p:cNvSpPr/>
          <p:nvPr/>
        </p:nvSpPr>
        <p:spPr>
          <a:xfrm>
            <a:off x="5316472" y="4070458"/>
            <a:ext cx="1628068" cy="73930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A92918A-068D-4FE8-8CE7-2477E972BA0A}"/>
              </a:ext>
            </a:extLst>
          </p:cNvPr>
          <p:cNvSpPr/>
          <p:nvPr/>
        </p:nvSpPr>
        <p:spPr>
          <a:xfrm>
            <a:off x="4182131" y="5102765"/>
            <a:ext cx="1215139" cy="513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4" name="Shape 15">
            <a:extLst>
              <a:ext uri="{FF2B5EF4-FFF2-40B4-BE49-F238E27FC236}">
                <a16:creationId xmlns:a16="http://schemas.microsoft.com/office/drawing/2014/main" xmlns="" id="{6E40342C-21A1-4BD6-A431-6BED974723CB}"/>
              </a:ext>
            </a:extLst>
          </p:cNvPr>
          <p:cNvCxnSpPr>
            <a:cxnSpLocks/>
          </p:cNvCxnSpPr>
          <p:nvPr/>
        </p:nvCxnSpPr>
        <p:spPr>
          <a:xfrm flipH="1">
            <a:off x="4633837" y="4440111"/>
            <a:ext cx="2154839" cy="1176064"/>
          </a:xfrm>
          <a:prstGeom prst="bentConnector4">
            <a:avLst>
              <a:gd name="adj1" fmla="val -9644"/>
              <a:gd name="adj2" fmla="val 11767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DA79022-9004-491B-90A8-60B6CEA3E5AB}"/>
              </a:ext>
            </a:extLst>
          </p:cNvPr>
          <p:cNvSpPr/>
          <p:nvPr/>
        </p:nvSpPr>
        <p:spPr>
          <a:xfrm>
            <a:off x="7337194" y="1026013"/>
            <a:ext cx="535992" cy="623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76FAB8B-137F-4BB5-82A5-1770DA7B61ED}"/>
              </a:ext>
            </a:extLst>
          </p:cNvPr>
          <p:cNvSpPr/>
          <p:nvPr/>
        </p:nvSpPr>
        <p:spPr>
          <a:xfrm>
            <a:off x="9037070" y="974496"/>
            <a:ext cx="1563557" cy="623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752F9597-8143-4A33-A68E-22F610DBF0EA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 flipV="1">
            <a:off x="7873186" y="1286114"/>
            <a:ext cx="1163884" cy="5151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8F63BAA0-9399-4FE8-9206-7461A6BCEBC7}"/>
              </a:ext>
            </a:extLst>
          </p:cNvPr>
          <p:cNvSpPr/>
          <p:nvPr/>
        </p:nvSpPr>
        <p:spPr>
          <a:xfrm>
            <a:off x="8947483" y="2415829"/>
            <a:ext cx="2331087" cy="553998"/>
          </a:xfrm>
          <a:prstGeom prst="rect">
            <a:avLst/>
          </a:prstGeom>
          <a:solidFill>
            <a:srgbClr val="FEF29A"/>
          </a:solidFill>
        </p:spPr>
        <p:txBody>
          <a:bodyPr wrap="none">
            <a:spAutoFit/>
          </a:bodyPr>
          <a:lstStyle/>
          <a:p>
            <a:r>
              <a:rPr lang="ko-KR" altLang="en-US" sz="1500" spc="-150" dirty="0"/>
              <a:t>③  로그인 </a:t>
            </a:r>
            <a:r>
              <a:rPr lang="en-US" altLang="ko-KR" sz="1500" spc="-150" dirty="0"/>
              <a:t>-&gt; </a:t>
            </a:r>
            <a:r>
              <a:rPr lang="ko-KR" altLang="en-US" sz="1500" spc="-150" dirty="0"/>
              <a:t>로그아웃으로 </a:t>
            </a:r>
            <a:endParaRPr lang="en-US" altLang="ko-KR" sz="1500" spc="-150" dirty="0"/>
          </a:p>
          <a:p>
            <a:r>
              <a:rPr lang="en-US" altLang="ko-KR" sz="1500" spc="-150" dirty="0"/>
              <a:t>     </a:t>
            </a:r>
            <a:r>
              <a:rPr lang="ko-KR" altLang="en-US" sz="1500" spc="-150" dirty="0"/>
              <a:t>페이지 아이콘 변경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xmlns="" val="4987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4387B14-3AF6-4A81-AEB0-2BF77C94D178}"/>
              </a:ext>
            </a:extLst>
          </p:cNvPr>
          <p:cNvCxnSpPr/>
          <p:nvPr/>
        </p:nvCxnSpPr>
        <p:spPr>
          <a:xfrm>
            <a:off x="402417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4A0E5A4-B91C-431C-8D39-031138A9DB8C}"/>
              </a:ext>
            </a:extLst>
          </p:cNvPr>
          <p:cNvSpPr/>
          <p:nvPr/>
        </p:nvSpPr>
        <p:spPr>
          <a:xfrm>
            <a:off x="718354" y="818604"/>
            <a:ext cx="1215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ID </a:t>
            </a:r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찾기</a:t>
            </a:r>
          </a:p>
        </p:txBody>
      </p:sp>
      <p:grpSp>
        <p:nvGrpSpPr>
          <p:cNvPr id="4" name="그룹 30">
            <a:extLst>
              <a:ext uri="{FF2B5EF4-FFF2-40B4-BE49-F238E27FC236}">
                <a16:creationId xmlns:a16="http://schemas.microsoft.com/office/drawing/2014/main" xmlns="" id="{D2CA0A87-8546-436B-9B8B-F0DDA9EA8C6B}"/>
              </a:ext>
            </a:extLst>
          </p:cNvPr>
          <p:cNvGrpSpPr/>
          <p:nvPr/>
        </p:nvGrpSpPr>
        <p:grpSpPr>
          <a:xfrm>
            <a:off x="3118373" y="4083543"/>
            <a:ext cx="8109402" cy="2271119"/>
            <a:chOff x="2481083" y="3743155"/>
            <a:chExt cx="8920342" cy="2498231"/>
          </a:xfrm>
        </p:grpSpPr>
        <p:pic>
          <p:nvPicPr>
            <p:cNvPr id="7" name="그림 6" descr="C:/Users/user/AppData/Roaming/PolarisOffice/ETemp/8880_18630904/fImage447831031602.png">
              <a:extLst>
                <a:ext uri="{FF2B5EF4-FFF2-40B4-BE49-F238E27FC236}">
                  <a16:creationId xmlns:a16="http://schemas.microsoft.com/office/drawing/2014/main" xmlns="" id="{03BD3C25-6FA3-4F84-9697-5FB5018B0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870" t="27509" r="8256" b="18893"/>
            <a:stretch/>
          </p:blipFill>
          <p:spPr>
            <a:xfrm>
              <a:off x="2970495" y="4213585"/>
              <a:ext cx="8430930" cy="2027801"/>
            </a:xfrm>
            <a:prstGeom prst="rect">
              <a:avLst/>
            </a:prstGeom>
            <a:noFill/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095F7B08-480A-4337-AF37-579D431D076A}"/>
                </a:ext>
              </a:extLst>
            </p:cNvPr>
            <p:cNvSpPr/>
            <p:nvPr/>
          </p:nvSpPr>
          <p:spPr>
            <a:xfrm>
              <a:off x="4621632" y="5613107"/>
              <a:ext cx="3398418" cy="3306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E8C8CA5-ED8E-4FA4-BCEC-FF131D56CAC6}"/>
                </a:ext>
              </a:extLst>
            </p:cNvPr>
            <p:cNvSpPr/>
            <p:nvPr/>
          </p:nvSpPr>
          <p:spPr>
            <a:xfrm>
              <a:off x="2481083" y="3743155"/>
              <a:ext cx="3925265" cy="338554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ko-KR" altLang="en-US" sz="1600" b="1" spc="-150" dirty="0"/>
                <a:t>메일을 통해 아이디가 전송된 모습</a:t>
              </a:r>
            </a:p>
          </p:txBody>
        </p:sp>
      </p:grpSp>
      <p:grpSp>
        <p:nvGrpSpPr>
          <p:cNvPr id="2" name="그룹 29">
            <a:extLst>
              <a:ext uri="{FF2B5EF4-FFF2-40B4-BE49-F238E27FC236}">
                <a16:creationId xmlns:a16="http://schemas.microsoft.com/office/drawing/2014/main" xmlns="" id="{D6EC3291-A4CE-4021-A27D-AFF7BA4B744B}"/>
              </a:ext>
            </a:extLst>
          </p:cNvPr>
          <p:cNvGrpSpPr/>
          <p:nvPr/>
        </p:nvGrpSpPr>
        <p:grpSpPr>
          <a:xfrm>
            <a:off x="7515483" y="558072"/>
            <a:ext cx="4222824" cy="3331879"/>
            <a:chOff x="7494865" y="575638"/>
            <a:chExt cx="4060008" cy="2751106"/>
          </a:xfrm>
        </p:grpSpPr>
        <p:pic>
          <p:nvPicPr>
            <p:cNvPr id="6" name="그림 5" descr="C:/Users/user/AppData/Roaming/PolarisOffice/ETemp/8880_18630904/fImage27693979496.png">
              <a:extLst>
                <a:ext uri="{FF2B5EF4-FFF2-40B4-BE49-F238E27FC236}">
                  <a16:creationId xmlns:a16="http://schemas.microsoft.com/office/drawing/2014/main" xmlns="" id="{BAEEEF0D-18C9-490E-A867-D445BFD0F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4308" t="30998" r="21330" b="5382"/>
            <a:stretch/>
          </p:blipFill>
          <p:spPr>
            <a:xfrm>
              <a:off x="7494865" y="933263"/>
              <a:ext cx="4060008" cy="2393481"/>
            </a:xfrm>
            <a:prstGeom prst="rect">
              <a:avLst/>
            </a:prstGeom>
            <a:noFill/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F76C2A2E-BAAB-4336-ACF8-511736C853F3}"/>
                </a:ext>
              </a:extLst>
            </p:cNvPr>
            <p:cNvSpPr/>
            <p:nvPr/>
          </p:nvSpPr>
          <p:spPr>
            <a:xfrm>
              <a:off x="7494865" y="575638"/>
              <a:ext cx="3930750" cy="279541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600" spc="-150" dirty="0"/>
                <a:t>②  아이디 찾기 성공 시 이메일로 아이디 </a:t>
              </a:r>
              <a:r>
                <a:rPr lang="ko-KR" altLang="en-US" sz="1600" spc="-150" dirty="0" smtClean="0"/>
                <a:t>전송</a:t>
              </a:r>
              <a:endParaRPr lang="ko-KR" altLang="en-US" sz="1600" dirty="0"/>
            </a:p>
          </p:txBody>
        </p:sp>
      </p:grpSp>
      <p:grpSp>
        <p:nvGrpSpPr>
          <p:cNvPr id="3" name="그룹 28">
            <a:extLst>
              <a:ext uri="{FF2B5EF4-FFF2-40B4-BE49-F238E27FC236}">
                <a16:creationId xmlns:a16="http://schemas.microsoft.com/office/drawing/2014/main" xmlns="" id="{DD11ED3F-244F-4C69-9159-4CEA2B282A3B}"/>
              </a:ext>
            </a:extLst>
          </p:cNvPr>
          <p:cNvGrpSpPr/>
          <p:nvPr/>
        </p:nvGrpSpPr>
        <p:grpSpPr>
          <a:xfrm>
            <a:off x="2899611" y="559265"/>
            <a:ext cx="5294902" cy="3290840"/>
            <a:chOff x="2883226" y="572956"/>
            <a:chExt cx="4882422" cy="2753790"/>
          </a:xfrm>
        </p:grpSpPr>
        <p:pic>
          <p:nvPicPr>
            <p:cNvPr id="8" name="그림 7" descr="C:/Users/user/AppData/Roaming/PolarisOffice/ETemp/8880_18630904/fImage28172283643.png">
              <a:extLst>
                <a:ext uri="{FF2B5EF4-FFF2-40B4-BE49-F238E27FC236}">
                  <a16:creationId xmlns:a16="http://schemas.microsoft.com/office/drawing/2014/main" xmlns="" id="{0DCDACF4-FFCD-4373-883B-A51EFB5A5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2814" t="30435" r="27575" b="21683"/>
            <a:stretch/>
          </p:blipFill>
          <p:spPr>
            <a:xfrm>
              <a:off x="2970495" y="948913"/>
              <a:ext cx="3881337" cy="2377833"/>
            </a:xfrm>
            <a:prstGeom prst="rect">
              <a:avLst/>
            </a:prstGeom>
            <a:noFill/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3040482" y="1753405"/>
              <a:ext cx="1144259" cy="8373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B89D4FAF-6704-4230-96D1-827F32BBF351}"/>
                </a:ext>
              </a:extLst>
            </p:cNvPr>
            <p:cNvSpPr/>
            <p:nvPr/>
          </p:nvSpPr>
          <p:spPr>
            <a:xfrm>
              <a:off x="4511641" y="2772641"/>
              <a:ext cx="799043" cy="5074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091E0330-CCBD-4212-B98B-FABA8AD30834}"/>
                </a:ext>
              </a:extLst>
            </p:cNvPr>
            <p:cNvSpPr/>
            <p:nvPr/>
          </p:nvSpPr>
          <p:spPr>
            <a:xfrm>
              <a:off x="2883226" y="572956"/>
              <a:ext cx="3646835" cy="283304"/>
            </a:xfrm>
            <a:prstGeom prst="rect">
              <a:avLst/>
            </a:prstGeom>
            <a:solidFill>
              <a:srgbClr val="FEF29A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600" spc="-150" dirty="0"/>
                <a:t>①  아이디와 비밀번호 입력 후</a:t>
              </a:r>
              <a:r>
                <a:rPr lang="en-US" altLang="ko-KR" sz="1600" spc="-150" dirty="0"/>
                <a:t> </a:t>
              </a:r>
              <a:r>
                <a:rPr lang="ko-KR" altLang="en-US" sz="1600" spc="-150" dirty="0"/>
                <a:t>확인 버튼 클릭</a:t>
              </a:r>
              <a:endParaRPr lang="ko-KR" altLang="en-US" sz="1600" dirty="0"/>
            </a:p>
          </p:txBody>
        </p:sp>
        <p:cxnSp>
          <p:nvCxnSpPr>
            <p:cNvPr id="14" name="Shape 15">
              <a:extLst>
                <a:ext uri="{FF2B5EF4-FFF2-40B4-BE49-F238E27FC236}">
                  <a16:creationId xmlns:a16="http://schemas.microsoft.com/office/drawing/2014/main" xmlns="" id="{AC616A19-A02F-4B5A-89F6-0FB1BC9FAF21}"/>
                </a:ext>
              </a:extLst>
            </p:cNvPr>
            <p:cNvCxnSpPr>
              <a:cxnSpLocks/>
              <a:stCxn id="10" idx="3"/>
              <a:endCxn id="12" idx="0"/>
            </p:cNvCxnSpPr>
            <p:nvPr/>
          </p:nvCxnSpPr>
          <p:spPr>
            <a:xfrm>
              <a:off x="4184741" y="2172102"/>
              <a:ext cx="726422" cy="60053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구부러짐 21">
              <a:extLst>
                <a:ext uri="{FF2B5EF4-FFF2-40B4-BE49-F238E27FC236}">
                  <a16:creationId xmlns:a16="http://schemas.microsoft.com/office/drawing/2014/main" xmlns="" id="{A9AEEC67-2DFD-43F3-9D4F-2031421B5F6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5310684" y="1630514"/>
              <a:ext cx="2454964" cy="1395838"/>
            </a:xfrm>
            <a:prstGeom prst="curvedConnector3">
              <a:avLst/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10142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95300C1-CF69-4F70-8151-FD22051348DF}"/>
              </a:ext>
            </a:extLst>
          </p:cNvPr>
          <p:cNvSpPr/>
          <p:nvPr/>
        </p:nvSpPr>
        <p:spPr>
          <a:xfrm>
            <a:off x="513804" y="410019"/>
            <a:ext cx="2346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CONTENTS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185D668F-5C43-4D3E-B016-A4B4F6AC1CC3}"/>
              </a:ext>
            </a:extLst>
          </p:cNvPr>
          <p:cNvCxnSpPr>
            <a:cxnSpLocks/>
          </p:cNvCxnSpPr>
          <p:nvPr/>
        </p:nvCxnSpPr>
        <p:spPr>
          <a:xfrm>
            <a:off x="373597" y="1020759"/>
            <a:ext cx="252041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9DCBF0A1-6902-4C51-8F41-F1CF43C8A352}"/>
              </a:ext>
            </a:extLst>
          </p:cNvPr>
          <p:cNvGrpSpPr/>
          <p:nvPr/>
        </p:nvGrpSpPr>
        <p:grpSpPr>
          <a:xfrm>
            <a:off x="535124" y="2569883"/>
            <a:ext cx="3043041" cy="2604175"/>
            <a:chOff x="248025" y="4153150"/>
            <a:chExt cx="3043041" cy="260417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8F592CBD-EDC9-459B-9BAD-7712FE60961F}"/>
                </a:ext>
              </a:extLst>
            </p:cNvPr>
            <p:cNvGrpSpPr/>
            <p:nvPr/>
          </p:nvGrpSpPr>
          <p:grpSpPr>
            <a:xfrm>
              <a:off x="248025" y="4153150"/>
              <a:ext cx="3043041" cy="707886"/>
              <a:chOff x="1738908" y="1409386"/>
              <a:chExt cx="3043041" cy="70788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B0C29A56-B0B2-4296-A0C1-170FCD218D45}"/>
                  </a:ext>
                </a:extLst>
              </p:cNvPr>
              <p:cNvSpPr/>
              <p:nvPr/>
            </p:nvSpPr>
            <p:spPr>
              <a:xfrm>
                <a:off x="1738908" y="1409386"/>
                <a:ext cx="7200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01</a:t>
                </a:r>
                <a:endParaRPr lang="ko-KR" altLang="en-US" sz="3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xmlns="" id="{561E357D-04AF-4F31-960D-0BA60787F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9824" y="2117272"/>
                <a:ext cx="2412125" cy="0"/>
              </a:xfrm>
              <a:prstGeom prst="line">
                <a:avLst/>
              </a:prstGeom>
              <a:ln w="28575">
                <a:solidFill>
                  <a:srgbClr val="3F3F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xmlns="" id="{E9663DEE-99E8-4626-B7C9-F3761D87D862}"/>
                  </a:ext>
                </a:extLst>
              </p:cNvPr>
              <p:cNvSpPr/>
              <p:nvPr/>
            </p:nvSpPr>
            <p:spPr>
              <a:xfrm>
                <a:off x="3097673" y="1504413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설계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C96757F9-C2CA-4308-BE43-517FC4B9203F}"/>
                </a:ext>
              </a:extLst>
            </p:cNvPr>
            <p:cNvSpPr txBox="1"/>
            <p:nvPr/>
          </p:nvSpPr>
          <p:spPr>
            <a:xfrm>
              <a:off x="878941" y="5002999"/>
              <a:ext cx="241212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/>
                <a:t>개요 및 개발환경</a:t>
              </a:r>
              <a:endParaRPr lang="en-US" altLang="ko-KR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/>
                <a:t>Food Market </a:t>
              </a:r>
              <a:r>
                <a:rPr lang="ko-KR" altLang="en-US" dirty="0"/>
                <a:t>기능</a:t>
              </a:r>
              <a:endParaRPr lang="en-US" altLang="ko-KR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/>
                <a:t>개발과정</a:t>
              </a:r>
              <a:r>
                <a:rPr lang="en-US" altLang="ko-KR" dirty="0"/>
                <a:t>(JSP)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/>
                <a:t>개발과정</a:t>
              </a:r>
              <a:r>
                <a:rPr lang="en-US" altLang="ko-KR" dirty="0"/>
                <a:t>(Spring)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/>
                <a:t>DB</a:t>
              </a:r>
              <a:r>
                <a:rPr lang="ko-KR" altLang="en-US" dirty="0"/>
                <a:t>설계</a:t>
              </a:r>
              <a:endParaRPr lang="en-US" altLang="ko-KR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/>
                <a:t>UML</a:t>
              </a:r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F574B944-273B-4992-AED0-03C9DFE0F659}"/>
              </a:ext>
            </a:extLst>
          </p:cNvPr>
          <p:cNvGrpSpPr/>
          <p:nvPr/>
        </p:nvGrpSpPr>
        <p:grpSpPr>
          <a:xfrm>
            <a:off x="4556791" y="2569883"/>
            <a:ext cx="3043041" cy="1219181"/>
            <a:chOff x="248025" y="4153150"/>
            <a:chExt cx="3043041" cy="121918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9A043262-F9C4-4B3E-BEF9-760F9C804F31}"/>
                </a:ext>
              </a:extLst>
            </p:cNvPr>
            <p:cNvGrpSpPr/>
            <p:nvPr/>
          </p:nvGrpSpPr>
          <p:grpSpPr>
            <a:xfrm>
              <a:off x="248025" y="4153150"/>
              <a:ext cx="3043041" cy="707886"/>
              <a:chOff x="1738908" y="1409386"/>
              <a:chExt cx="3043041" cy="70788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xmlns="" id="{204894B5-3BB7-4BC4-8E12-9B56950B4079}"/>
                  </a:ext>
                </a:extLst>
              </p:cNvPr>
              <p:cNvSpPr/>
              <p:nvPr/>
            </p:nvSpPr>
            <p:spPr>
              <a:xfrm>
                <a:off x="1738908" y="1409386"/>
                <a:ext cx="7200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02</a:t>
                </a:r>
                <a:endParaRPr lang="ko-KR" altLang="en-US" sz="3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050D389A-E08B-4FEE-B9EA-A6090DF9A4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9824" y="2117272"/>
                <a:ext cx="2412125" cy="0"/>
              </a:xfrm>
              <a:prstGeom prst="line">
                <a:avLst/>
              </a:prstGeom>
              <a:ln w="28575">
                <a:solidFill>
                  <a:srgbClr val="3F3F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xmlns="" id="{E3D7C59F-B41F-456D-A569-C895928A2965}"/>
                  </a:ext>
                </a:extLst>
              </p:cNvPr>
              <p:cNvSpPr/>
              <p:nvPr/>
            </p:nvSpPr>
            <p:spPr>
              <a:xfrm>
                <a:off x="3097673" y="1504413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구현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4EA5C364-438C-415D-9229-E2C10619C996}"/>
                </a:ext>
              </a:extLst>
            </p:cNvPr>
            <p:cNvSpPr txBox="1"/>
            <p:nvPr/>
          </p:nvSpPr>
          <p:spPr>
            <a:xfrm>
              <a:off x="878941" y="5002999"/>
              <a:ext cx="2412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/>
                <a:t>주요</a:t>
              </a:r>
              <a:r>
                <a:rPr lang="en-US" altLang="ko-KR" dirty="0"/>
                <a:t> </a:t>
              </a:r>
              <a:r>
                <a:rPr lang="ko-KR" altLang="en-US" dirty="0"/>
                <a:t>구현 기능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C67714DA-051E-45A0-ACD3-6A88C0488719}"/>
              </a:ext>
            </a:extLst>
          </p:cNvPr>
          <p:cNvGrpSpPr/>
          <p:nvPr/>
        </p:nvGrpSpPr>
        <p:grpSpPr>
          <a:xfrm>
            <a:off x="8578458" y="2569883"/>
            <a:ext cx="3043041" cy="1219181"/>
            <a:chOff x="248025" y="4153150"/>
            <a:chExt cx="3043041" cy="121918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B96B557F-79C9-45C8-9B03-5B538090A99F}"/>
                </a:ext>
              </a:extLst>
            </p:cNvPr>
            <p:cNvGrpSpPr/>
            <p:nvPr/>
          </p:nvGrpSpPr>
          <p:grpSpPr>
            <a:xfrm>
              <a:off x="248025" y="4153150"/>
              <a:ext cx="3043041" cy="707886"/>
              <a:chOff x="1738908" y="1409386"/>
              <a:chExt cx="3043041" cy="707886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9FB9EAA5-D2DE-4281-9B9C-91767B8ACDB1}"/>
                  </a:ext>
                </a:extLst>
              </p:cNvPr>
              <p:cNvSpPr/>
              <p:nvPr/>
            </p:nvSpPr>
            <p:spPr>
              <a:xfrm>
                <a:off x="1738908" y="1409386"/>
                <a:ext cx="7200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03</a:t>
                </a:r>
                <a:endParaRPr lang="ko-KR" altLang="en-US" sz="3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xmlns="" id="{B62CC422-A54E-46D5-933F-E124E3614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9824" y="2117272"/>
                <a:ext cx="2412125" cy="0"/>
              </a:xfrm>
              <a:prstGeom prst="line">
                <a:avLst/>
              </a:prstGeom>
              <a:ln w="28575">
                <a:solidFill>
                  <a:srgbClr val="3F3F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id="{B83E3AE3-6781-425E-A24C-EF8A5CE969E7}"/>
                  </a:ext>
                </a:extLst>
              </p:cNvPr>
              <p:cNvSpPr/>
              <p:nvPr/>
            </p:nvSpPr>
            <p:spPr>
              <a:xfrm>
                <a:off x="3097673" y="1504413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F3F3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후기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A814AE84-30AF-4383-A4A2-B942943CA92B}"/>
                </a:ext>
              </a:extLst>
            </p:cNvPr>
            <p:cNvSpPr txBox="1"/>
            <p:nvPr/>
          </p:nvSpPr>
          <p:spPr>
            <a:xfrm>
              <a:off x="878941" y="5002999"/>
              <a:ext cx="2412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/>
                <a:t>보완하고 싶은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58469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내용 개체 틀 2" descr="C:/Users/user/AppData/Roaming/PolarisOffice/ETemp/8880_18630904/fImage285731258047.png">
            <a:extLst>
              <a:ext uri="{FF2B5EF4-FFF2-40B4-BE49-F238E27FC236}">
                <a16:creationId xmlns:a16="http://schemas.microsoft.com/office/drawing/2014/main" xmlns="" id="{431E1FA3-4353-499C-BFEF-902D0812A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956" t="25567" r="30151" b="17117"/>
          <a:stretch/>
        </p:blipFill>
        <p:spPr>
          <a:xfrm>
            <a:off x="7488406" y="1155035"/>
            <a:ext cx="4288644" cy="2671008"/>
          </a:xfrm>
          <a:prstGeom prst="rect">
            <a:avLst/>
          </a:prstGeom>
          <a:noFill/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4387B14-3AF6-4A81-AEB0-2BF77C94D178}"/>
              </a:ext>
            </a:extLst>
          </p:cNvPr>
          <p:cNvCxnSpPr/>
          <p:nvPr/>
        </p:nvCxnSpPr>
        <p:spPr>
          <a:xfrm>
            <a:off x="402417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4A0E5A4-B91C-431C-8D39-031138A9DB8C}"/>
              </a:ext>
            </a:extLst>
          </p:cNvPr>
          <p:cNvSpPr/>
          <p:nvPr/>
        </p:nvSpPr>
        <p:spPr>
          <a:xfrm>
            <a:off x="612332" y="818604"/>
            <a:ext cx="142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PW </a:t>
            </a:r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찾기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76C2A2E-BAAB-4336-ACF8-511736C853F3}"/>
              </a:ext>
            </a:extLst>
          </p:cNvPr>
          <p:cNvSpPr/>
          <p:nvPr/>
        </p:nvSpPr>
        <p:spPr>
          <a:xfrm>
            <a:off x="7390276" y="730401"/>
            <a:ext cx="4305855" cy="338554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r>
              <a:rPr lang="ko-KR" altLang="en-US" sz="1600" spc="-150" dirty="0"/>
              <a:t>②  비밀번호 찾기 성공 시 이메일로 아이디 전송</a:t>
            </a:r>
          </a:p>
        </p:txBody>
      </p:sp>
      <p:pic>
        <p:nvPicPr>
          <p:cNvPr id="20" name="내용 개체 틀 2" descr="C:/Users/user/AppData/Roaming/PolarisOffice/ETemp/8880_18630904/fImage285731208846.png">
            <a:extLst>
              <a:ext uri="{FF2B5EF4-FFF2-40B4-BE49-F238E27FC236}">
                <a16:creationId xmlns:a16="http://schemas.microsoft.com/office/drawing/2014/main" xmlns="" id="{52F40193-CB8C-43B8-9E34-3C4A3A53E7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099" t="31731" r="24879" b="10588"/>
          <a:stretch>
            <a:fillRect/>
          </a:stretch>
        </p:blipFill>
        <p:spPr>
          <a:xfrm>
            <a:off x="2907628" y="1104686"/>
            <a:ext cx="3812018" cy="2732594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4532CB6-FDCB-4251-A089-520FD676B2DF}"/>
              </a:ext>
            </a:extLst>
          </p:cNvPr>
          <p:cNvSpPr/>
          <p:nvPr/>
        </p:nvSpPr>
        <p:spPr>
          <a:xfrm>
            <a:off x="3079667" y="1933189"/>
            <a:ext cx="1040235" cy="1110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89D4FAF-6704-4230-96D1-827F32BBF351}"/>
              </a:ext>
            </a:extLst>
          </p:cNvPr>
          <p:cNvSpPr/>
          <p:nvPr/>
        </p:nvSpPr>
        <p:spPr>
          <a:xfrm>
            <a:off x="4453180" y="3280887"/>
            <a:ext cx="726403" cy="461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91E0330-CCBD-4212-B98B-FABA8AD30834}"/>
              </a:ext>
            </a:extLst>
          </p:cNvPr>
          <p:cNvSpPr/>
          <p:nvPr/>
        </p:nvSpPr>
        <p:spPr>
          <a:xfrm>
            <a:off x="2792323" y="730401"/>
            <a:ext cx="4587272" cy="338554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r>
              <a:rPr lang="ko-KR" altLang="en-US" sz="1600" spc="-150" dirty="0"/>
              <a:t>①  아이디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비밀번호</a:t>
            </a:r>
            <a:r>
              <a:rPr lang="en-US" altLang="ko-KR" sz="1600" spc="-150" dirty="0"/>
              <a:t>, </a:t>
            </a:r>
            <a:r>
              <a:rPr lang="ko-KR" altLang="en-US" sz="1600" spc="-150" dirty="0" err="1"/>
              <a:t>이메일</a:t>
            </a:r>
            <a:r>
              <a:rPr lang="ko-KR" altLang="en-US" sz="1600" spc="-150" dirty="0"/>
              <a:t> 입력 후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확인 버튼 클릭</a:t>
            </a:r>
            <a:endParaRPr lang="ko-KR" altLang="en-US" sz="1600" dirty="0"/>
          </a:p>
        </p:txBody>
      </p:sp>
      <p:cxnSp>
        <p:nvCxnSpPr>
          <p:cNvPr id="14" name="Shape 15">
            <a:extLst>
              <a:ext uri="{FF2B5EF4-FFF2-40B4-BE49-F238E27FC236}">
                <a16:creationId xmlns:a16="http://schemas.microsoft.com/office/drawing/2014/main" xmlns="" id="{AC616A19-A02F-4B5A-89F6-0FB1BC9FAF21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4119902" y="2488589"/>
            <a:ext cx="696480" cy="792298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xmlns="" id="{A9AEEC67-2DFD-43F3-9D4F-2031421B5F6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179583" y="2261939"/>
            <a:ext cx="3110175" cy="124959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963826" y="4309283"/>
            <a:ext cx="7423444" cy="2222298"/>
            <a:chOff x="2963826" y="4309283"/>
            <a:chExt cx="7423444" cy="2222298"/>
          </a:xfrm>
        </p:grpSpPr>
        <p:pic>
          <p:nvPicPr>
            <p:cNvPr id="29" name="그림 28" descr="C:/Users/user/AppData/Roaming/PolarisOffice/ETemp/8880_18630904/fImage380251399181.png">
              <a:extLst>
                <a:ext uri="{FF2B5EF4-FFF2-40B4-BE49-F238E27FC236}">
                  <a16:creationId xmlns:a16="http://schemas.microsoft.com/office/drawing/2014/main" xmlns="" id="{4B091AC2-EBAE-4FE8-881B-A837E6FE7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854" t="48692" r="15450"/>
            <a:stretch/>
          </p:blipFill>
          <p:spPr>
            <a:xfrm>
              <a:off x="3188376" y="4851631"/>
              <a:ext cx="7198894" cy="1679950"/>
            </a:xfrm>
            <a:prstGeom prst="rect">
              <a:avLst/>
            </a:prstGeom>
            <a:noFill/>
          </p:spPr>
        </p:pic>
        <p:grpSp>
          <p:nvGrpSpPr>
            <p:cNvPr id="2" name="그룹 30">
              <a:extLst>
                <a:ext uri="{FF2B5EF4-FFF2-40B4-BE49-F238E27FC236}">
                  <a16:creationId xmlns:a16="http://schemas.microsoft.com/office/drawing/2014/main" xmlns="" id="{D2CA0A87-8546-436B-9B8B-F0DDA9EA8C6B}"/>
                </a:ext>
              </a:extLst>
            </p:cNvPr>
            <p:cNvGrpSpPr/>
            <p:nvPr/>
          </p:nvGrpSpPr>
          <p:grpSpPr>
            <a:xfrm>
              <a:off x="2963826" y="4309283"/>
              <a:ext cx="4074651" cy="2089032"/>
              <a:chOff x="2566082" y="3738495"/>
              <a:chExt cx="4482115" cy="229793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095F7B08-480A-4337-AF37-579D431D076A}"/>
                  </a:ext>
                </a:extLst>
              </p:cNvPr>
              <p:cNvSpPr/>
              <p:nvPr/>
            </p:nvSpPr>
            <p:spPr>
              <a:xfrm>
                <a:off x="4648103" y="5705750"/>
                <a:ext cx="2400094" cy="3306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3E8C8CA5-ED8E-4FA4-BCEC-FF131D56CAC6}"/>
                  </a:ext>
                </a:extLst>
              </p:cNvPr>
              <p:cNvSpPr/>
              <p:nvPr/>
            </p:nvSpPr>
            <p:spPr>
              <a:xfrm>
                <a:off x="2566082" y="3738495"/>
                <a:ext cx="3925264" cy="372409"/>
              </a:xfrm>
              <a:prstGeom prst="rect">
                <a:avLst/>
              </a:prstGeom>
              <a:solidFill>
                <a:srgbClr val="FEF29A"/>
              </a:solidFill>
            </p:spPr>
            <p:txBody>
              <a:bodyPr wrap="square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ko-KR" altLang="en-US" sz="1600" b="1" spc="-150" dirty="0"/>
                  <a:t>메일을 통해 비밀번호가 전송된 모습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101425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37029" y="774112"/>
            <a:ext cx="203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회원가입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6ABFD10-871B-41D2-8B6E-B5C22B16DF4D}"/>
              </a:ext>
            </a:extLst>
          </p:cNvPr>
          <p:cNvSpPr/>
          <p:nvPr/>
        </p:nvSpPr>
        <p:spPr>
          <a:xfrm>
            <a:off x="558138" y="142504"/>
            <a:ext cx="173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Main Page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0" y="152235"/>
            <a:ext cx="5103982" cy="670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5080" y="1718443"/>
            <a:ext cx="5116920" cy="250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89D4FAF-6704-4230-96D1-827F32BBF351}"/>
              </a:ext>
            </a:extLst>
          </p:cNvPr>
          <p:cNvSpPr/>
          <p:nvPr/>
        </p:nvSpPr>
        <p:spPr>
          <a:xfrm>
            <a:off x="2978688" y="1106889"/>
            <a:ext cx="1262236" cy="606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연결선: 구부러짐 21">
            <a:extLst>
              <a:ext uri="{FF2B5EF4-FFF2-40B4-BE49-F238E27FC236}">
                <a16:creationId xmlns:a16="http://schemas.microsoft.com/office/drawing/2014/main" xmlns="" id="{A9AEEC67-2DFD-43F3-9D4F-2031421B5F60}"/>
              </a:ext>
            </a:extLst>
          </p:cNvPr>
          <p:cNvCxnSpPr>
            <a:cxnSpLocks/>
            <a:stCxn id="29" idx="3"/>
            <a:endCxn id="36" idx="1"/>
          </p:cNvCxnSpPr>
          <p:nvPr/>
        </p:nvCxnSpPr>
        <p:spPr>
          <a:xfrm>
            <a:off x="4240924" y="1410080"/>
            <a:ext cx="2941901" cy="19154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89D4FAF-6704-4230-96D1-827F32BBF351}"/>
              </a:ext>
            </a:extLst>
          </p:cNvPr>
          <p:cNvSpPr/>
          <p:nvPr/>
        </p:nvSpPr>
        <p:spPr>
          <a:xfrm>
            <a:off x="7182825" y="2993495"/>
            <a:ext cx="2134596" cy="664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E8C8CA5-ED8E-4FA4-BCEC-FF131D56CAC6}"/>
              </a:ext>
            </a:extLst>
          </p:cNvPr>
          <p:cNvSpPr/>
          <p:nvPr/>
        </p:nvSpPr>
        <p:spPr>
          <a:xfrm>
            <a:off x="8179769" y="1295627"/>
            <a:ext cx="3568423" cy="338554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spc="-150" dirty="0" err="1" smtClean="0"/>
              <a:t>비동기식</a:t>
            </a:r>
            <a:r>
              <a:rPr lang="ko-KR" altLang="en-US" sz="1600" b="1" spc="-150" dirty="0" smtClean="0"/>
              <a:t> 아이디 중복확인 적용</a:t>
            </a:r>
            <a:endParaRPr lang="ko-KR" altLang="en-US" sz="1600" b="1" spc="-150" dirty="0"/>
          </a:p>
        </p:txBody>
      </p:sp>
    </p:spTree>
    <p:extLst>
      <p:ext uri="{BB962C8B-B14F-4D97-AF65-F5344CB8AC3E}">
        <p14:creationId xmlns:p14="http://schemas.microsoft.com/office/powerpoint/2010/main" xmlns="" val="24800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4387B14-3AF6-4A81-AEB0-2BF77C94D178}"/>
              </a:ext>
            </a:extLst>
          </p:cNvPr>
          <p:cNvCxnSpPr/>
          <p:nvPr/>
        </p:nvCxnSpPr>
        <p:spPr>
          <a:xfrm>
            <a:off x="406753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4A0E5A4-B91C-431C-8D39-031138A9DB8C}"/>
              </a:ext>
            </a:extLst>
          </p:cNvPr>
          <p:cNvSpPr/>
          <p:nvPr/>
        </p:nvSpPr>
        <p:spPr>
          <a:xfrm>
            <a:off x="552773" y="818604"/>
            <a:ext cx="15552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고객센터</a:t>
            </a:r>
            <a:endParaRPr lang="en-US" altLang="ko-KR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상품 문의</a:t>
            </a:r>
          </a:p>
        </p:txBody>
      </p:sp>
      <p:grpSp>
        <p:nvGrpSpPr>
          <p:cNvPr id="2" name="그룹 36"/>
          <p:cNvGrpSpPr/>
          <p:nvPr/>
        </p:nvGrpSpPr>
        <p:grpSpPr>
          <a:xfrm>
            <a:off x="2434108" y="247850"/>
            <a:ext cx="9004842" cy="6185814"/>
            <a:chOff x="2394582" y="202844"/>
            <a:chExt cx="9071636" cy="623169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31273" t="8279" r="15370" b="15382"/>
            <a:stretch>
              <a:fillRect/>
            </a:stretch>
          </p:blipFill>
          <p:spPr bwMode="auto">
            <a:xfrm>
              <a:off x="2791332" y="835888"/>
              <a:ext cx="4150893" cy="475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2" descr="C:\Users\HU-03\Desktop\메뉴얼용캡처\1대1 문의내역 상품선택.JPG"/>
            <p:cNvPicPr>
              <a:picLocks noChangeAspect="1" noChangeArrowheads="1"/>
            </p:cNvPicPr>
            <p:nvPr/>
          </p:nvPicPr>
          <p:blipFill>
            <a:blip r:embed="rId3" cstate="print"/>
            <a:srcRect r="55869" b="66030"/>
            <a:stretch>
              <a:fillRect/>
            </a:stretch>
          </p:blipFill>
          <p:spPr bwMode="auto">
            <a:xfrm>
              <a:off x="7170828" y="715568"/>
              <a:ext cx="2899607" cy="2113284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4210" t="27425" r="23993" b="40112"/>
            <a:stretch>
              <a:fillRect/>
            </a:stretch>
          </p:blipFill>
          <p:spPr bwMode="auto">
            <a:xfrm>
              <a:off x="7170828" y="3777944"/>
              <a:ext cx="4295390" cy="2153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6280071" y="3518930"/>
              <a:ext cx="674186" cy="376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7543808" y="2057397"/>
              <a:ext cx="495055" cy="3213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Shape 15">
              <a:extLst>
                <a:ext uri="{FF2B5EF4-FFF2-40B4-BE49-F238E27FC236}">
                  <a16:creationId xmlns:a16="http://schemas.microsoft.com/office/drawing/2014/main" xmlns="" id="{6E40342C-21A1-4BD6-A431-6BED974723CB}"/>
                </a:ext>
              </a:extLst>
            </p:cNvPr>
            <p:cNvCxnSpPr>
              <a:cxnSpLocks/>
              <a:stCxn id="8" idx="0"/>
              <a:endCxn id="9" idx="1"/>
            </p:cNvCxnSpPr>
            <p:nvPr/>
          </p:nvCxnSpPr>
          <p:spPr>
            <a:xfrm rot="5400000" flipH="1" flipV="1">
              <a:off x="6430054" y="2405176"/>
              <a:ext cx="1300864" cy="926644"/>
            </a:xfrm>
            <a:prstGeom prst="bentConnector2">
              <a:avLst/>
            </a:prstGeom>
            <a:ln w="38100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7239008" y="5410226"/>
              <a:ext cx="978565" cy="3213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091E0330-CCBD-4212-B98B-FABA8AD30834}"/>
                </a:ext>
              </a:extLst>
            </p:cNvPr>
            <p:cNvSpPr/>
            <p:nvPr/>
          </p:nvSpPr>
          <p:spPr>
            <a:xfrm>
              <a:off x="2394582" y="202844"/>
              <a:ext cx="4618888" cy="558107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500" spc="-150" dirty="0"/>
                <a:t>①  상품에 관한 문의를 원할 경우 상품선택 버튼을 클릭</a:t>
              </a:r>
              <a:endParaRPr lang="en-US" altLang="ko-KR" sz="1500" spc="-150" dirty="0"/>
            </a:p>
            <a:p>
              <a:r>
                <a:rPr lang="en-US" altLang="ko-KR" sz="1500" spc="-150" dirty="0"/>
                <a:t>     (</a:t>
              </a:r>
              <a:r>
                <a:rPr lang="ko-KR" altLang="en-US" sz="1500" spc="-150" dirty="0"/>
                <a:t>단</a:t>
              </a:r>
              <a:r>
                <a:rPr lang="en-US" altLang="ko-KR" sz="1500" spc="-150" dirty="0"/>
                <a:t>, </a:t>
              </a:r>
              <a:r>
                <a:rPr lang="ko-KR" altLang="en-US" sz="1500" spc="-150" dirty="0"/>
                <a:t>상품 문의가 아닐 경우 글만 작성하여 올려도 무방</a:t>
              </a:r>
              <a:r>
                <a:rPr lang="en-US" altLang="ko-KR" sz="1500" spc="-150" dirty="0"/>
                <a:t>)</a:t>
              </a:r>
            </a:p>
          </p:txBody>
        </p:sp>
        <p:cxnSp>
          <p:nvCxnSpPr>
            <p:cNvPr id="28" name="Shape 15">
              <a:extLst>
                <a:ext uri="{FF2B5EF4-FFF2-40B4-BE49-F238E27FC236}">
                  <a16:creationId xmlns:a16="http://schemas.microsoft.com/office/drawing/2014/main" xmlns="" id="{6E40342C-21A1-4BD6-A431-6BED974723CB}"/>
                </a:ext>
              </a:extLst>
            </p:cNvPr>
            <p:cNvCxnSpPr>
              <a:cxnSpLocks/>
              <a:stCxn id="9" idx="3"/>
              <a:endCxn id="16" idx="3"/>
            </p:cNvCxnSpPr>
            <p:nvPr/>
          </p:nvCxnSpPr>
          <p:spPr>
            <a:xfrm>
              <a:off x="8038863" y="2218066"/>
              <a:ext cx="178710" cy="3352829"/>
            </a:xfrm>
            <a:prstGeom prst="bentConnector3">
              <a:avLst>
                <a:gd name="adj1" fmla="val 1964893"/>
              </a:avLst>
            </a:prstGeom>
            <a:ln w="38100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091E0330-CCBD-4212-B98B-FABA8AD30834}"/>
                </a:ext>
              </a:extLst>
            </p:cNvPr>
            <p:cNvSpPr/>
            <p:nvPr/>
          </p:nvSpPr>
          <p:spPr>
            <a:xfrm>
              <a:off x="7402701" y="285710"/>
              <a:ext cx="3822383" cy="323165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500" spc="-150" dirty="0"/>
                <a:t>②  상품 선택</a:t>
              </a:r>
              <a:endParaRPr lang="en-US" altLang="ko-KR" sz="1500" spc="-15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91E0330-CCBD-4212-B98B-FABA8AD30834}"/>
                </a:ext>
              </a:extLst>
            </p:cNvPr>
            <p:cNvSpPr/>
            <p:nvPr/>
          </p:nvSpPr>
          <p:spPr>
            <a:xfrm>
              <a:off x="7668856" y="6108981"/>
              <a:ext cx="3422060" cy="325562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500" spc="-150" dirty="0"/>
                <a:t>③  선택한 상품의 상품명이 자동 </a:t>
              </a:r>
              <a:r>
                <a:rPr lang="ko-KR" altLang="en-US" sz="1500" spc="-150" dirty="0" smtClean="0"/>
                <a:t>입력됨</a:t>
              </a:r>
              <a:endParaRPr lang="en-US" altLang="ko-KR" sz="15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101425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4387B14-3AF6-4A81-AEB0-2BF77C94D178}"/>
              </a:ext>
            </a:extLst>
          </p:cNvPr>
          <p:cNvCxnSpPr/>
          <p:nvPr/>
        </p:nvCxnSpPr>
        <p:spPr>
          <a:xfrm>
            <a:off x="402417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4A0E5A4-B91C-431C-8D39-031138A9DB8C}"/>
              </a:ext>
            </a:extLst>
          </p:cNvPr>
          <p:cNvSpPr/>
          <p:nvPr/>
        </p:nvSpPr>
        <p:spPr>
          <a:xfrm>
            <a:off x="227837" y="818604"/>
            <a:ext cx="21964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고객센터</a:t>
            </a:r>
            <a:endParaRPr lang="en-US" altLang="ko-KR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  <a:p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나의 문의내역</a:t>
            </a:r>
          </a:p>
        </p:txBody>
      </p:sp>
      <p:grpSp>
        <p:nvGrpSpPr>
          <p:cNvPr id="2" name="그룹 21"/>
          <p:cNvGrpSpPr/>
          <p:nvPr/>
        </p:nvGrpSpPr>
        <p:grpSpPr>
          <a:xfrm>
            <a:off x="3303431" y="347730"/>
            <a:ext cx="7930055" cy="6109392"/>
            <a:chOff x="3557598" y="824163"/>
            <a:chExt cx="6639306" cy="520967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8961" t="15219" r="10974" b="6250"/>
            <a:stretch>
              <a:fillRect/>
            </a:stretch>
          </p:blipFill>
          <p:spPr bwMode="auto">
            <a:xfrm>
              <a:off x="3557598" y="824163"/>
              <a:ext cx="6639306" cy="5209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3645151" y="3332746"/>
              <a:ext cx="866691" cy="2286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5137067" y="1018790"/>
              <a:ext cx="1059196" cy="37687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5221287" y="2029443"/>
              <a:ext cx="2358607" cy="376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5221287" y="2863516"/>
              <a:ext cx="3309101" cy="102268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Shape 15">
              <a:extLst>
                <a:ext uri="{FF2B5EF4-FFF2-40B4-BE49-F238E27FC236}">
                  <a16:creationId xmlns:a16="http://schemas.microsoft.com/office/drawing/2014/main" xmlns="" id="{6E40342C-21A1-4BD6-A431-6BED974723CB}"/>
                </a:ext>
              </a:extLst>
            </p:cNvPr>
            <p:cNvCxnSpPr>
              <a:cxnSpLocks/>
              <a:stCxn id="6" idx="0"/>
              <a:endCxn id="7" idx="1"/>
            </p:cNvCxnSpPr>
            <p:nvPr/>
          </p:nvCxnSpPr>
          <p:spPr>
            <a:xfrm rot="5400000" flipH="1" flipV="1">
              <a:off x="3545023" y="1740702"/>
              <a:ext cx="2125519" cy="105857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hape 15">
              <a:extLst>
                <a:ext uri="{FF2B5EF4-FFF2-40B4-BE49-F238E27FC236}">
                  <a16:creationId xmlns:a16="http://schemas.microsoft.com/office/drawing/2014/main" xmlns="" id="{6E40342C-21A1-4BD6-A431-6BED974723C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7579894" y="2217880"/>
              <a:ext cx="421106" cy="66969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091E0330-CCBD-4212-B98B-FABA8AD30834}"/>
                </a:ext>
              </a:extLst>
            </p:cNvPr>
            <p:cNvSpPr/>
            <p:nvPr/>
          </p:nvSpPr>
          <p:spPr>
            <a:xfrm>
              <a:off x="7005709" y="1099393"/>
              <a:ext cx="2366450" cy="275573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500" spc="-150" dirty="0"/>
                <a:t>①  원하는 </a:t>
              </a:r>
              <a:r>
                <a:rPr lang="ko-KR" altLang="en-US" sz="1500" spc="-150" dirty="0" smtClean="0"/>
                <a:t>게시물 </a:t>
              </a:r>
              <a:r>
                <a:rPr lang="ko-KR" altLang="en-US" sz="1500" spc="-150" dirty="0"/>
                <a:t>선택</a:t>
              </a:r>
              <a:endParaRPr lang="en-US" altLang="ko-KR" sz="1500" spc="-15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091E0330-CCBD-4212-B98B-FABA8AD30834}"/>
                </a:ext>
              </a:extLst>
            </p:cNvPr>
            <p:cNvSpPr/>
            <p:nvPr/>
          </p:nvSpPr>
          <p:spPr>
            <a:xfrm>
              <a:off x="6971290" y="3714235"/>
              <a:ext cx="2557720" cy="275573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500" spc="-150" dirty="0"/>
                <a:t>②  해당 글을 출력</a:t>
              </a:r>
              <a:endParaRPr lang="en-US" altLang="ko-KR" sz="15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10142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37029" y="774112"/>
            <a:ext cx="2031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상품평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37029" y="653142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6ABFD10-871B-41D2-8B6E-B5C22B16DF4D}"/>
              </a:ext>
            </a:extLst>
          </p:cNvPr>
          <p:cNvSpPr/>
          <p:nvPr/>
        </p:nvSpPr>
        <p:spPr>
          <a:xfrm>
            <a:off x="547840" y="154055"/>
            <a:ext cx="2005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상품상세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47204" t="54238"/>
          <a:stretch>
            <a:fillRect/>
          </a:stretch>
        </p:blipFill>
        <p:spPr bwMode="auto">
          <a:xfrm>
            <a:off x="3026980" y="189186"/>
            <a:ext cx="4051697" cy="249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3212166" y="248093"/>
            <a:ext cx="1951630" cy="2424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7980" y="2800458"/>
            <a:ext cx="1971275" cy="341987"/>
          </a:xfrm>
          <a:prstGeom prst="rect">
            <a:avLst/>
          </a:prstGeom>
          <a:solidFill>
            <a:srgbClr val="FEF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pc="-150" dirty="0" smtClean="0">
                <a:solidFill>
                  <a:schemeClr val="tx1"/>
                </a:solidFill>
              </a:rPr>
              <a:t>① </a:t>
            </a:r>
            <a:r>
              <a:rPr lang="ko-KR" altLang="en-US" sz="1500" dirty="0" smtClean="0">
                <a:solidFill>
                  <a:schemeClr val="tx1"/>
                </a:solidFill>
              </a:rPr>
              <a:t>상품 </a:t>
            </a:r>
            <a:r>
              <a:rPr lang="ko-KR" altLang="en-US" sz="1500" dirty="0">
                <a:solidFill>
                  <a:schemeClr val="tx1"/>
                </a:solidFill>
              </a:rPr>
              <a:t>선택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258353" y="0"/>
            <a:ext cx="9264829" cy="6857999"/>
            <a:chOff x="1244180" y="-2"/>
            <a:chExt cx="10061134" cy="6878475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/>
            <a:srcRect l="11201" t="7549" r="10974" b="5763"/>
            <a:stretch>
              <a:fillRect/>
            </a:stretch>
          </p:blipFill>
          <p:spPr bwMode="auto">
            <a:xfrm>
              <a:off x="3586349" y="-2"/>
              <a:ext cx="7718965" cy="687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B40D30EB-AB57-434F-95C9-970625556A58}"/>
                </a:ext>
              </a:extLst>
            </p:cNvPr>
            <p:cNvSpPr/>
            <p:nvPr/>
          </p:nvSpPr>
          <p:spPr>
            <a:xfrm>
              <a:off x="4257677" y="5581651"/>
              <a:ext cx="5572129" cy="12763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2C93AC9F-D9AF-47DC-AA5F-7853984612A2}"/>
                </a:ext>
              </a:extLst>
            </p:cNvPr>
            <p:cNvSpPr/>
            <p:nvPr/>
          </p:nvSpPr>
          <p:spPr>
            <a:xfrm>
              <a:off x="1244180" y="5732646"/>
              <a:ext cx="2306694" cy="648509"/>
            </a:xfrm>
            <a:prstGeom prst="rect">
              <a:avLst/>
            </a:prstGeom>
            <a:solidFill>
              <a:srgbClr val="FEF2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solidFill>
                    <a:srgbClr val="3F3F3F"/>
                  </a:solidFill>
                </a:rPr>
                <a:t>② 상품상세 </a:t>
              </a:r>
              <a:r>
                <a:rPr lang="ko-KR" altLang="en-US" sz="1500" dirty="0">
                  <a:solidFill>
                    <a:srgbClr val="3F3F3F"/>
                  </a:solidFill>
                </a:rPr>
                <a:t>페이지</a:t>
              </a:r>
              <a:endParaRPr lang="en-US" altLang="ko-KR" sz="1500" dirty="0">
                <a:solidFill>
                  <a:srgbClr val="3F3F3F"/>
                </a:solidFill>
              </a:endParaRPr>
            </a:p>
            <a:p>
              <a:pPr algn="ctr"/>
              <a:r>
                <a:rPr lang="ko-KR" altLang="en-US" sz="1500" dirty="0">
                  <a:solidFill>
                    <a:srgbClr val="3F3F3F"/>
                  </a:solidFill>
                </a:rPr>
                <a:t>상품 평 조회</a:t>
              </a:r>
            </a:p>
          </p:txBody>
        </p:sp>
      </p:grpSp>
      <p:cxnSp>
        <p:nvCxnSpPr>
          <p:cNvPr id="23" name="연결선: 구부러짐 21">
            <a:extLst>
              <a:ext uri="{FF2B5EF4-FFF2-40B4-BE49-F238E27FC236}">
                <a16:creationId xmlns:a16="http://schemas.microsoft.com/office/drawing/2014/main" xmlns="" id="{A9AEEC67-2DFD-43F3-9D4F-2031421B5F60}"/>
              </a:ext>
            </a:extLst>
          </p:cNvPr>
          <p:cNvCxnSpPr>
            <a:cxnSpLocks/>
            <a:stCxn id="9" idx="3"/>
            <a:endCxn id="15" idx="0"/>
          </p:cNvCxnSpPr>
          <p:nvPr/>
        </p:nvCxnSpPr>
        <p:spPr>
          <a:xfrm>
            <a:off x="5163796" y="1460115"/>
            <a:ext cx="3435102" cy="4104922"/>
          </a:xfrm>
          <a:prstGeom prst="curvedConnector2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800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4387B14-3AF6-4A81-AEB0-2BF77C94D178}"/>
              </a:ext>
            </a:extLst>
          </p:cNvPr>
          <p:cNvCxnSpPr/>
          <p:nvPr/>
        </p:nvCxnSpPr>
        <p:spPr>
          <a:xfrm>
            <a:off x="402417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4A0E5A4-B91C-431C-8D39-031138A9DB8C}"/>
              </a:ext>
            </a:extLst>
          </p:cNvPr>
          <p:cNvSpPr/>
          <p:nvPr/>
        </p:nvSpPr>
        <p:spPr>
          <a:xfrm>
            <a:off x="189044" y="818604"/>
            <a:ext cx="22846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My Page</a:t>
            </a:r>
          </a:p>
          <a:p>
            <a:pPr algn="ctr"/>
            <a:r>
              <a:rPr lang="ko-KR" altLang="en-US" sz="2800" b="1" spc="-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상품평</a:t>
            </a:r>
            <a:r>
              <a:rPr lang="ko-KR" altLang="en-US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 조회 및</a:t>
            </a:r>
            <a:endParaRPr lang="en-US" altLang="ko-KR" sz="2800" b="1" spc="-3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  <a:p>
            <a:pPr algn="ctr"/>
            <a:r>
              <a:rPr lang="ko-KR" altLang="en-US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상품 문의 조회</a:t>
            </a:r>
            <a:endParaRPr lang="ko-KR" altLang="en-US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2564717" y="438747"/>
            <a:ext cx="9627283" cy="6174764"/>
            <a:chOff x="2388461" y="296161"/>
            <a:chExt cx="10120708" cy="657148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8864" t="7670" r="11266" b="23262"/>
            <a:stretch>
              <a:fillRect/>
            </a:stretch>
          </p:blipFill>
          <p:spPr bwMode="auto">
            <a:xfrm>
              <a:off x="2388461" y="2364894"/>
              <a:ext cx="5345470" cy="36980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091E0330-CCBD-4212-B98B-FABA8AD30834}"/>
                </a:ext>
              </a:extLst>
            </p:cNvPr>
            <p:cNvSpPr/>
            <p:nvPr/>
          </p:nvSpPr>
          <p:spPr>
            <a:xfrm>
              <a:off x="2687072" y="6123229"/>
              <a:ext cx="3994315" cy="323165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ko-KR" altLang="en-US" sz="1500" b="1" spc="-150" dirty="0" err="1" smtClean="0"/>
                <a:t>상품평</a:t>
              </a:r>
              <a:r>
                <a:rPr lang="ko-KR" altLang="en-US" sz="1500" b="1" spc="-150" dirty="0" smtClean="0"/>
                <a:t> 하단에 상품 문의하기 게시판 존재</a:t>
              </a:r>
              <a:endParaRPr lang="en-US" altLang="ko-KR" sz="1500" b="1" spc="-150" dirty="0" smtClean="0"/>
            </a:p>
          </p:txBody>
        </p:sp>
        <p:grpSp>
          <p:nvGrpSpPr>
            <p:cNvPr id="3" name="그룹 8">
              <a:extLst>
                <a:ext uri="{FF2B5EF4-FFF2-40B4-BE49-F238E27FC236}">
                  <a16:creationId xmlns="" xmlns:a16="http://schemas.microsoft.com/office/drawing/2014/main" id="{184790F5-9CD8-46B8-83CA-637DB1959920}"/>
                </a:ext>
              </a:extLst>
            </p:cNvPr>
            <p:cNvGrpSpPr/>
            <p:nvPr/>
          </p:nvGrpSpPr>
          <p:grpSpPr>
            <a:xfrm>
              <a:off x="7516783" y="820461"/>
              <a:ext cx="4992386" cy="4299403"/>
              <a:chOff x="3289103" y="-331911"/>
              <a:chExt cx="9299541" cy="8008692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9431" t="7427" r="14667" b="10867"/>
              <a:stretch>
                <a:fillRect/>
              </a:stretch>
            </p:blipFill>
            <p:spPr bwMode="auto">
              <a:xfrm>
                <a:off x="3289103" y="-331911"/>
                <a:ext cx="9299541" cy="80086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" name="Picture 2">
                <a:extLst>
                  <a:ext uri="{FF2B5EF4-FFF2-40B4-BE49-F238E27FC236}">
                    <a16:creationId xmlns="" xmlns:a16="http://schemas.microsoft.com/office/drawing/2014/main" id="{F2DF8942-85C7-4DA6-911D-A450653CDA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25788" t="37953" r="71670" b="60345"/>
              <a:stretch/>
            </p:blipFill>
            <p:spPr bwMode="auto">
              <a:xfrm>
                <a:off x="4962526" y="3371850"/>
                <a:ext cx="266700" cy="1428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B4532CB6-FDCB-4251-A089-520FD676B2DF}"/>
                </a:ext>
              </a:extLst>
            </p:cNvPr>
            <p:cNvSpPr/>
            <p:nvPr/>
          </p:nvSpPr>
          <p:spPr>
            <a:xfrm>
              <a:off x="6439549" y="4546876"/>
              <a:ext cx="541838" cy="360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구부러짐 21">
              <a:extLst>
                <a:ext uri="{FF2B5EF4-FFF2-40B4-BE49-F238E27FC236}">
                  <a16:creationId xmlns="" xmlns:a16="http://schemas.microsoft.com/office/drawing/2014/main" id="{A9AEEC67-2DFD-43F3-9D4F-2031421B5F60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5400000" flipH="1" flipV="1">
              <a:off x="5787147" y="2161513"/>
              <a:ext cx="3308683" cy="146204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091E0330-CCBD-4212-B98B-FABA8AD30834}"/>
                </a:ext>
              </a:extLst>
            </p:cNvPr>
            <p:cNvSpPr/>
            <p:nvPr/>
          </p:nvSpPr>
          <p:spPr>
            <a:xfrm>
              <a:off x="2798304" y="6544478"/>
              <a:ext cx="3604466" cy="323165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500" spc="-150" dirty="0" smtClean="0"/>
                <a:t>① 상품 </a:t>
              </a:r>
              <a:r>
                <a:rPr lang="ko-KR" altLang="en-US" sz="1500" spc="-150" dirty="0" smtClean="0"/>
                <a:t>문의를 위해 글쓰기 버튼 클릭</a:t>
              </a:r>
              <a:endParaRPr lang="en-US" altLang="ko-KR" sz="1500" spc="-150" dirty="0" smtClean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091E0330-CCBD-4212-B98B-FABA8AD30834}"/>
                </a:ext>
              </a:extLst>
            </p:cNvPr>
            <p:cNvSpPr/>
            <p:nvPr/>
          </p:nvSpPr>
          <p:spPr>
            <a:xfrm>
              <a:off x="7522753" y="296161"/>
              <a:ext cx="3720770" cy="343928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500" spc="-150" dirty="0" smtClean="0"/>
                <a:t>②  </a:t>
              </a:r>
              <a:r>
                <a:rPr lang="ko-KR" altLang="en-US" sz="1500" spc="-150" dirty="0" smtClean="0"/>
                <a:t>상품문의 글쓰기 </a:t>
              </a:r>
              <a:r>
                <a:rPr lang="ko-KR" altLang="en-US" sz="1500" spc="-150" dirty="0" err="1" smtClean="0"/>
                <a:t>팝업창</a:t>
              </a:r>
              <a:r>
                <a:rPr lang="ko-KR" altLang="en-US" sz="1500" spc="-150" dirty="0" smtClean="0"/>
                <a:t> </a:t>
              </a:r>
              <a:r>
                <a:rPr lang="ko-KR" altLang="en-US" sz="1500" spc="-150" dirty="0" smtClean="0"/>
                <a:t>생성</a:t>
              </a:r>
              <a:endParaRPr lang="en-US" altLang="ko-KR" sz="1500" spc="-150" dirty="0" smtClean="0"/>
            </a:p>
          </p:txBody>
        </p:sp>
      </p:grpSp>
    </p:spTree>
    <p:extLst>
      <p:ext uri="{BB962C8B-B14F-4D97-AF65-F5344CB8AC3E}">
        <p14:creationId xmlns="" xmlns:p14="http://schemas.microsoft.com/office/powerpoint/2010/main" val="2101425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4387B14-3AF6-4A81-AEB0-2BF77C94D178}"/>
              </a:ext>
            </a:extLst>
          </p:cNvPr>
          <p:cNvCxnSpPr/>
          <p:nvPr/>
        </p:nvCxnSpPr>
        <p:spPr>
          <a:xfrm>
            <a:off x="402417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4A0E5A4-B91C-431C-8D39-031138A9DB8C}"/>
              </a:ext>
            </a:extLst>
          </p:cNvPr>
          <p:cNvSpPr/>
          <p:nvPr/>
        </p:nvSpPr>
        <p:spPr>
          <a:xfrm>
            <a:off x="227840" y="818604"/>
            <a:ext cx="21964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My Page</a:t>
            </a:r>
          </a:p>
          <a:p>
            <a:r>
              <a:rPr lang="ko-KR" altLang="en-US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상품리뷰 작성</a:t>
            </a:r>
            <a:endParaRPr lang="ko-KR" altLang="en-US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grpSp>
        <p:nvGrpSpPr>
          <p:cNvPr id="2" name="그룹 14"/>
          <p:cNvGrpSpPr/>
          <p:nvPr/>
        </p:nvGrpSpPr>
        <p:grpSpPr>
          <a:xfrm>
            <a:off x="2717946" y="197758"/>
            <a:ext cx="6281675" cy="3257430"/>
            <a:chOff x="3224051" y="141948"/>
            <a:chExt cx="9571973" cy="496365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0075" t="27355" r="11231" b="23981"/>
            <a:stretch>
              <a:fillRect/>
            </a:stretch>
          </p:blipFill>
          <p:spPr bwMode="auto">
            <a:xfrm>
              <a:off x="3278044" y="780795"/>
              <a:ext cx="7590486" cy="3755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4532CB6-FDCB-4251-A089-520FD676B2DF}"/>
                </a:ext>
              </a:extLst>
            </p:cNvPr>
            <p:cNvSpPr/>
            <p:nvPr/>
          </p:nvSpPr>
          <p:spPr>
            <a:xfrm>
              <a:off x="3224051" y="2063109"/>
              <a:ext cx="842623" cy="2589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B4532CB6-FDCB-4251-A089-520FD676B2DF}"/>
                </a:ext>
              </a:extLst>
            </p:cNvPr>
            <p:cNvSpPr/>
            <p:nvPr/>
          </p:nvSpPr>
          <p:spPr>
            <a:xfrm>
              <a:off x="9974184" y="1834509"/>
              <a:ext cx="733930" cy="7883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B4532CB6-FDCB-4251-A089-520FD676B2DF}"/>
                </a:ext>
              </a:extLst>
            </p:cNvPr>
            <p:cNvSpPr/>
            <p:nvPr/>
          </p:nvSpPr>
          <p:spPr>
            <a:xfrm>
              <a:off x="10238465" y="4030578"/>
              <a:ext cx="674186" cy="3464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연결선: 구부러짐 21">
              <a:extLst>
                <a:ext uri="{FF2B5EF4-FFF2-40B4-BE49-F238E27FC236}">
                  <a16:creationId xmlns="" xmlns:a16="http://schemas.microsoft.com/office/drawing/2014/main" id="{A9AEEC67-2DFD-43F3-9D4F-2031421B5F6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4066674" y="1092443"/>
              <a:ext cx="1648121" cy="1100159"/>
            </a:xfrm>
            <a:prstGeom prst="curvedConnector2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091E0330-CCBD-4212-B98B-FABA8AD30834}"/>
                </a:ext>
              </a:extLst>
            </p:cNvPr>
            <p:cNvSpPr/>
            <p:nvPr/>
          </p:nvSpPr>
          <p:spPr>
            <a:xfrm>
              <a:off x="3278044" y="4626485"/>
              <a:ext cx="5431914" cy="479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ko-KR" altLang="en-US" sz="1500" b="1" spc="-150" dirty="0" smtClean="0"/>
                <a:t>상품 리뷰를 작성하기 위해 </a:t>
              </a:r>
              <a:r>
                <a:rPr lang="en-US" altLang="ko-KR" sz="1500" b="1" spc="-150" dirty="0" smtClean="0"/>
                <a:t>My Page</a:t>
              </a:r>
              <a:r>
                <a:rPr lang="ko-KR" altLang="en-US" sz="1500" b="1" spc="-150" dirty="0" smtClean="0"/>
                <a:t>에 접속</a:t>
              </a:r>
              <a:endParaRPr lang="en-US" altLang="ko-KR" sz="1500" b="1" spc="-150" dirty="0" smtClean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091E0330-CCBD-4212-B98B-FABA8AD30834}"/>
                </a:ext>
              </a:extLst>
            </p:cNvPr>
            <p:cNvSpPr/>
            <p:nvPr/>
          </p:nvSpPr>
          <p:spPr>
            <a:xfrm>
              <a:off x="3236631" y="141948"/>
              <a:ext cx="8463436" cy="492437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500" spc="-150" dirty="0" smtClean="0"/>
                <a:t>①  상품 리뷰를 클릭하면 </a:t>
              </a:r>
              <a:r>
                <a:rPr lang="ko-KR" altLang="en-US" sz="1500" spc="-150" dirty="0" err="1" smtClean="0"/>
                <a:t>상품평</a:t>
              </a:r>
              <a:r>
                <a:rPr lang="ko-KR" altLang="en-US" sz="1500" spc="-150" dirty="0" smtClean="0"/>
                <a:t> 쓰기</a:t>
              </a:r>
              <a:r>
                <a:rPr lang="en-US" altLang="ko-KR" sz="1500" spc="-150" dirty="0" smtClean="0"/>
                <a:t>/ </a:t>
              </a:r>
              <a:r>
                <a:rPr lang="ko-KR" altLang="en-US" sz="1500" spc="-150" dirty="0" smtClean="0"/>
                <a:t>조회 페이지가 로딩</a:t>
              </a:r>
              <a:endParaRPr lang="en-US" altLang="ko-KR" sz="1500" spc="-150" dirty="0" smtClean="0"/>
            </a:p>
          </p:txBody>
        </p:sp>
        <p:cxnSp>
          <p:nvCxnSpPr>
            <p:cNvPr id="23" name="연결선: 구부러짐 21">
              <a:extLst>
                <a:ext uri="{FF2B5EF4-FFF2-40B4-BE49-F238E27FC236}">
                  <a16:creationId xmlns="" xmlns:a16="http://schemas.microsoft.com/office/drawing/2014/main" id="{A9AEEC67-2DFD-43F3-9D4F-2031421B5F60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 flipV="1">
              <a:off x="8075202" y="2228697"/>
              <a:ext cx="1898982" cy="853094"/>
            </a:xfrm>
            <a:prstGeom prst="curvedConnector2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091E0330-CCBD-4212-B98B-FABA8AD30834}"/>
                </a:ext>
              </a:extLst>
            </p:cNvPr>
            <p:cNvSpPr/>
            <p:nvPr/>
          </p:nvSpPr>
          <p:spPr>
            <a:xfrm>
              <a:off x="7612979" y="3000360"/>
              <a:ext cx="5183045" cy="844178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pPr marL="342900" indent="-342900">
                <a:buAutoNum type="circleNumDbPlain" startAt="2"/>
              </a:pPr>
              <a:r>
                <a:rPr lang="ko-KR" altLang="en-US" sz="1500" spc="-150" dirty="0" err="1" smtClean="0"/>
                <a:t>상품평</a:t>
              </a:r>
              <a:r>
                <a:rPr lang="ko-KR" altLang="en-US" sz="1500" spc="-150" dirty="0" smtClean="0"/>
                <a:t> 작성시 파일 첨부도 가능</a:t>
              </a:r>
              <a:endParaRPr lang="en-US" altLang="ko-KR" sz="1500" spc="-150" dirty="0" smtClean="0"/>
            </a:p>
            <a:p>
              <a:pPr marL="342900" indent="-342900">
                <a:buAutoNum type="circleNumDbPlain" startAt="2"/>
              </a:pPr>
              <a:r>
                <a:rPr lang="ko-KR" altLang="en-US" sz="1500" spc="-150" dirty="0" smtClean="0"/>
                <a:t>등록 버튼을 누르면 리뷰 등록 완료</a:t>
              </a:r>
              <a:endParaRPr lang="en-US" altLang="ko-KR" sz="1500" spc="-150" dirty="0" smtClean="0"/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2717946" y="3746282"/>
            <a:ext cx="9220999" cy="2756135"/>
            <a:chOff x="3138343" y="622543"/>
            <a:chExt cx="11054344" cy="3304119"/>
          </a:xfrm>
        </p:grpSpPr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87DE85CB-841B-4B47-AD44-37F206C17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3728" y="1442355"/>
              <a:ext cx="5878959" cy="2484307"/>
            </a:xfrm>
            <a:prstGeom prst="rect">
              <a:avLst/>
            </a:prstGeom>
          </p:spPr>
        </p:pic>
        <p:grpSp>
          <p:nvGrpSpPr>
            <p:cNvPr id="4" name="그룹 40"/>
            <p:cNvGrpSpPr/>
            <p:nvPr/>
          </p:nvGrpSpPr>
          <p:grpSpPr>
            <a:xfrm>
              <a:off x="3138343" y="622543"/>
              <a:ext cx="6871931" cy="2541336"/>
              <a:chOff x="3138343" y="622543"/>
              <a:chExt cx="6871931" cy="2541336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/>
              <a:srcRect l="9067" t="26447" r="10784" b="36503"/>
              <a:stretch/>
            </p:blipFill>
            <p:spPr bwMode="auto">
              <a:xfrm>
                <a:off x="3138343" y="622543"/>
                <a:ext cx="6871931" cy="2541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B4532CB6-FDCB-4251-A089-520FD676B2DF}"/>
                  </a:ext>
                </a:extLst>
              </p:cNvPr>
              <p:cNvSpPr/>
              <p:nvPr/>
            </p:nvSpPr>
            <p:spPr>
              <a:xfrm>
                <a:off x="3212020" y="1822491"/>
                <a:ext cx="751212" cy="2308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연결선: 구부러짐 21">
                <a:extLst>
                  <a:ext uri="{FF2B5EF4-FFF2-40B4-BE49-F238E27FC236}">
                    <a16:creationId xmlns="" xmlns:a16="http://schemas.microsoft.com/office/drawing/2014/main" id="{A9AEEC67-2DFD-43F3-9D4F-2031421B5F60}"/>
                  </a:ext>
                </a:extLst>
              </p:cNvPr>
              <p:cNvCxnSpPr>
                <a:cxnSpLocks/>
                <a:stCxn id="31" idx="3"/>
                <a:endCxn id="33" idx="0"/>
              </p:cNvCxnSpPr>
              <p:nvPr/>
            </p:nvCxnSpPr>
            <p:spPr>
              <a:xfrm flipV="1">
                <a:off x="3963232" y="1051551"/>
                <a:ext cx="4692490" cy="886385"/>
              </a:xfrm>
              <a:prstGeom prst="curvedConnector4">
                <a:avLst>
                  <a:gd name="adj1" fmla="val 39539"/>
                  <a:gd name="adj2" fmla="val 125790"/>
                </a:avLst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B4532CB6-FDCB-4251-A089-520FD676B2DF}"/>
                  </a:ext>
                </a:extLst>
              </p:cNvPr>
              <p:cNvSpPr/>
              <p:nvPr/>
            </p:nvSpPr>
            <p:spPr>
              <a:xfrm>
                <a:off x="7673918" y="1051551"/>
                <a:ext cx="1963608" cy="2881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B4532CB6-FDCB-4251-A089-520FD676B2DF}"/>
                </a:ext>
              </a:extLst>
            </p:cNvPr>
            <p:cNvSpPr/>
            <p:nvPr/>
          </p:nvSpPr>
          <p:spPr>
            <a:xfrm>
              <a:off x="7743918" y="2239586"/>
              <a:ext cx="557874" cy="2990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Shape 15">
              <a:extLst>
                <a:ext uri="{FF2B5EF4-FFF2-40B4-BE49-F238E27FC236}">
                  <a16:creationId xmlns="" xmlns:a16="http://schemas.microsoft.com/office/drawing/2014/main" id="{6E40342C-21A1-4BD6-A431-6BED974723CB}"/>
                </a:ext>
              </a:extLst>
            </p:cNvPr>
            <p:cNvCxnSpPr>
              <a:cxnSpLocks/>
              <a:stCxn id="25" idx="3"/>
              <a:endCxn id="27" idx="3"/>
            </p:cNvCxnSpPr>
            <p:nvPr/>
          </p:nvCxnSpPr>
          <p:spPr>
            <a:xfrm>
              <a:off x="8301791" y="2389124"/>
              <a:ext cx="4963736" cy="624176"/>
            </a:xfrm>
            <a:prstGeom prst="bentConnector3">
              <a:avLst>
                <a:gd name="adj1" fmla="val 105372"/>
              </a:avLst>
            </a:prstGeom>
            <a:ln w="38100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B4532CB6-FDCB-4251-A089-520FD676B2DF}"/>
                </a:ext>
              </a:extLst>
            </p:cNvPr>
            <p:cNvSpPr/>
            <p:nvPr/>
          </p:nvSpPr>
          <p:spPr>
            <a:xfrm>
              <a:off x="9804034" y="2536903"/>
              <a:ext cx="3461493" cy="952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91E0330-CCBD-4212-B98B-FABA8AD30834}"/>
              </a:ext>
            </a:extLst>
          </p:cNvPr>
          <p:cNvSpPr/>
          <p:nvPr/>
        </p:nvSpPr>
        <p:spPr>
          <a:xfrm>
            <a:off x="2710813" y="5940115"/>
            <a:ext cx="3564732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500" b="1" spc="-150" dirty="0" smtClean="0"/>
              <a:t>내가 쓴 </a:t>
            </a:r>
            <a:r>
              <a:rPr lang="ko-KR" altLang="en-US" sz="1500" b="1" spc="-150" dirty="0" err="1" smtClean="0"/>
              <a:t>상품평은</a:t>
            </a:r>
            <a:r>
              <a:rPr lang="ko-KR" altLang="en-US" sz="1500" b="1" spc="-150" dirty="0" smtClean="0"/>
              <a:t> 조회 및 수정</a:t>
            </a:r>
            <a:r>
              <a:rPr lang="en-US" altLang="ko-KR" sz="1500" b="1" spc="-150" dirty="0" smtClean="0"/>
              <a:t>, </a:t>
            </a:r>
            <a:r>
              <a:rPr lang="ko-KR" altLang="en-US" sz="1500" b="1" spc="-150" dirty="0" smtClean="0"/>
              <a:t>삭제 </a:t>
            </a:r>
            <a:r>
              <a:rPr lang="ko-KR" altLang="en-US" sz="1500" b="1" spc="-150" dirty="0" smtClean="0"/>
              <a:t>가능</a:t>
            </a:r>
            <a:endParaRPr lang="en-US" altLang="ko-KR" sz="1500" b="1" spc="-150" dirty="0" smtClean="0"/>
          </a:p>
        </p:txBody>
      </p:sp>
    </p:spTree>
    <p:extLst>
      <p:ext uri="{BB962C8B-B14F-4D97-AF65-F5344CB8AC3E}">
        <p14:creationId xmlns="" xmlns:p14="http://schemas.microsoft.com/office/powerpoint/2010/main" val="2101425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4387B14-3AF6-4A81-AEB0-2BF77C94D178}"/>
              </a:ext>
            </a:extLst>
          </p:cNvPr>
          <p:cNvCxnSpPr/>
          <p:nvPr/>
        </p:nvCxnSpPr>
        <p:spPr>
          <a:xfrm>
            <a:off x="402417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4A0E5A4-B91C-431C-8D39-031138A9DB8C}"/>
              </a:ext>
            </a:extLst>
          </p:cNvPr>
          <p:cNvSpPr/>
          <p:nvPr/>
        </p:nvSpPr>
        <p:spPr>
          <a:xfrm>
            <a:off x="227840" y="818604"/>
            <a:ext cx="2351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My Page</a:t>
            </a:r>
          </a:p>
          <a:p>
            <a:r>
              <a:rPr lang="en-US" altLang="ko-KR" sz="2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1:1</a:t>
            </a:r>
            <a:r>
              <a:rPr lang="ko-KR" altLang="en-US" sz="2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문의</a:t>
            </a:r>
            <a:r>
              <a:rPr lang="en-US" altLang="ko-KR" sz="2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/</a:t>
            </a:r>
          </a:p>
          <a:p>
            <a:r>
              <a:rPr lang="ko-KR" altLang="en-US" sz="2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상품</a:t>
            </a:r>
            <a:r>
              <a:rPr lang="en-US" altLang="ko-KR" sz="2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</a:t>
            </a:r>
            <a:r>
              <a:rPr lang="ko-KR" altLang="en-US" sz="2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조회</a:t>
            </a:r>
            <a:endParaRPr lang="en-US" altLang="ko-KR" sz="2800" b="1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20"/>
          <p:cNvGrpSpPr/>
          <p:nvPr/>
        </p:nvGrpSpPr>
        <p:grpSpPr>
          <a:xfrm>
            <a:off x="2750043" y="0"/>
            <a:ext cx="8160009" cy="4394399"/>
            <a:chOff x="3097278" y="3320716"/>
            <a:chExt cx="5451344" cy="2935705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0075" t="27190" r="11772" b="20200"/>
            <a:stretch>
              <a:fillRect/>
            </a:stretch>
          </p:blipFill>
          <p:spPr bwMode="auto">
            <a:xfrm>
              <a:off x="3097278" y="3320716"/>
              <a:ext cx="5451344" cy="2935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B0112DC0-2A10-4162-9CC5-75274885B866}"/>
                </a:ext>
              </a:extLst>
            </p:cNvPr>
            <p:cNvSpPr/>
            <p:nvPr/>
          </p:nvSpPr>
          <p:spPr>
            <a:xfrm>
              <a:off x="3182043" y="5459404"/>
              <a:ext cx="566358" cy="216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D35BB722-6BC5-4471-901F-B1494930DFF0}"/>
                </a:ext>
              </a:extLst>
            </p:cNvPr>
            <p:cNvSpPr/>
            <p:nvPr/>
          </p:nvSpPr>
          <p:spPr>
            <a:xfrm>
              <a:off x="4338852" y="4467450"/>
              <a:ext cx="4060486" cy="2860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16" name="연결선: 구부러짐 21">
              <a:extLst>
                <a:ext uri="{FF2B5EF4-FFF2-40B4-BE49-F238E27FC236}">
                  <a16:creationId xmlns="" xmlns:a16="http://schemas.microsoft.com/office/drawing/2014/main" id="{A9AEEC67-2DFD-43F3-9D4F-2031421B5F60}"/>
                </a:ext>
              </a:extLst>
            </p:cNvPr>
            <p:cNvCxnSpPr>
              <a:cxnSpLocks/>
              <a:stCxn id="14" idx="0"/>
              <a:endCxn id="15" idx="1"/>
            </p:cNvCxnSpPr>
            <p:nvPr/>
          </p:nvCxnSpPr>
          <p:spPr>
            <a:xfrm rot="5400000" flipH="1" flipV="1">
              <a:off x="3477571" y="4598123"/>
              <a:ext cx="848932" cy="873630"/>
            </a:xfrm>
            <a:prstGeom prst="curvedConnector2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hape 15">
              <a:extLst>
                <a:ext uri="{FF2B5EF4-FFF2-40B4-BE49-F238E27FC236}">
                  <a16:creationId xmlns="" xmlns:a16="http://schemas.microsoft.com/office/drawing/2014/main" id="{6E40342C-21A1-4BD6-A431-6BED974723CB}"/>
                </a:ext>
              </a:extLst>
            </p:cNvPr>
            <p:cNvCxnSpPr>
              <a:cxnSpLocks/>
              <a:stCxn id="15" idx="3"/>
              <a:endCxn id="35" idx="3"/>
            </p:cNvCxnSpPr>
            <p:nvPr/>
          </p:nvCxnSpPr>
          <p:spPr>
            <a:xfrm>
              <a:off x="8399338" y="4610472"/>
              <a:ext cx="101608" cy="1259530"/>
            </a:xfrm>
            <a:prstGeom prst="bentConnector3">
              <a:avLst>
                <a:gd name="adj1" fmla="val 250301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24"/>
          <p:cNvGrpSpPr/>
          <p:nvPr/>
        </p:nvGrpSpPr>
        <p:grpSpPr>
          <a:xfrm>
            <a:off x="2697716" y="4411351"/>
            <a:ext cx="4488696" cy="2446649"/>
            <a:chOff x="8062277" y="2298032"/>
            <a:chExt cx="3862864" cy="210552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57A5043C-5094-4FAD-BBF9-91151D75F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t="35187"/>
            <a:stretch/>
          </p:blipFill>
          <p:spPr>
            <a:xfrm>
              <a:off x="8062277" y="2298032"/>
              <a:ext cx="3862864" cy="2105527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B0112DC0-2A10-4162-9CC5-75274885B866}"/>
                </a:ext>
              </a:extLst>
            </p:cNvPr>
            <p:cNvSpPr/>
            <p:nvPr/>
          </p:nvSpPr>
          <p:spPr>
            <a:xfrm>
              <a:off x="9453322" y="3408964"/>
              <a:ext cx="2036836" cy="5614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091E0330-CCBD-4212-B98B-FABA8AD30834}"/>
              </a:ext>
            </a:extLst>
          </p:cNvPr>
          <p:cNvSpPr/>
          <p:nvPr/>
        </p:nvSpPr>
        <p:spPr>
          <a:xfrm>
            <a:off x="2671785" y="4076551"/>
            <a:ext cx="3832048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500" b="1" spc="-150" dirty="0" smtClean="0"/>
              <a:t>상품 </a:t>
            </a:r>
            <a:r>
              <a:rPr lang="en-US" altLang="ko-KR" sz="1500" b="1" spc="-150" dirty="0" smtClean="0"/>
              <a:t>Q&amp;A</a:t>
            </a:r>
            <a:r>
              <a:rPr lang="ko-KR" altLang="en-US" sz="1500" b="1" spc="-150" dirty="0" smtClean="0"/>
              <a:t> </a:t>
            </a:r>
            <a:r>
              <a:rPr lang="ko-KR" altLang="en-US" sz="1500" b="1" spc="-150" dirty="0" smtClean="0"/>
              <a:t>수정 </a:t>
            </a:r>
            <a:r>
              <a:rPr lang="en-US" altLang="ko-KR" sz="1500" b="1" spc="-150" dirty="0" smtClean="0"/>
              <a:t>/</a:t>
            </a:r>
            <a:r>
              <a:rPr lang="ko-KR" altLang="en-US" sz="1500" b="1" spc="-150" dirty="0" smtClean="0"/>
              <a:t>삭제</a:t>
            </a:r>
            <a:endParaRPr lang="en-US" altLang="ko-KR" sz="1500" b="1" spc="-150" dirty="0" smtClean="0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B0112DC0-2A10-4162-9CC5-75274885B866}"/>
              </a:ext>
            </a:extLst>
          </p:cNvPr>
          <p:cNvSpPr/>
          <p:nvPr/>
        </p:nvSpPr>
        <p:spPr>
          <a:xfrm>
            <a:off x="9710670" y="3536470"/>
            <a:ext cx="1128017" cy="559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97F91B06-566A-4FAF-90A1-1F8415BEB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973" y="4361188"/>
            <a:ext cx="4858027" cy="23474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01425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34"/>
          <p:cNvGrpSpPr/>
          <p:nvPr/>
        </p:nvGrpSpPr>
        <p:grpSpPr>
          <a:xfrm>
            <a:off x="2594703" y="1203168"/>
            <a:ext cx="9292498" cy="4444377"/>
            <a:chOff x="2534544" y="348916"/>
            <a:chExt cx="9292498" cy="4444377"/>
          </a:xfrm>
        </p:grpSpPr>
        <p:grpSp>
          <p:nvGrpSpPr>
            <p:cNvPr id="3" name="그룹 12"/>
            <p:cNvGrpSpPr/>
            <p:nvPr/>
          </p:nvGrpSpPr>
          <p:grpSpPr>
            <a:xfrm>
              <a:off x="2808348" y="1287412"/>
              <a:ext cx="3955867" cy="1228056"/>
              <a:chOff x="4511843" y="4199021"/>
              <a:chExt cx="5079810" cy="1576972"/>
            </a:xfrm>
          </p:grpSpPr>
          <p:pic>
            <p:nvPicPr>
              <p:cNvPr id="6" name="Picture 5" descr="C:\Users\hu\Desktop\1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41534" t="53214" b="25058"/>
              <a:stretch>
                <a:fillRect/>
              </a:stretch>
            </p:blipFill>
            <p:spPr bwMode="auto">
              <a:xfrm>
                <a:off x="4511843" y="4199021"/>
                <a:ext cx="5079810" cy="1576972"/>
              </a:xfrm>
              <a:prstGeom prst="rect">
                <a:avLst/>
              </a:prstGeom>
              <a:noFill/>
            </p:spPr>
          </p:pic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B4532CB6-FDCB-4251-A089-520FD676B2DF}"/>
                  </a:ext>
                </a:extLst>
              </p:cNvPr>
              <p:cNvSpPr/>
              <p:nvPr/>
            </p:nvSpPr>
            <p:spPr>
              <a:xfrm>
                <a:off x="4776952" y="4934075"/>
                <a:ext cx="2213395" cy="6606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4" name="Picture 3" descr="C:\Users\hu\Desktop\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95251" y="348916"/>
              <a:ext cx="4516194" cy="3833096"/>
            </a:xfrm>
            <a:prstGeom prst="rect">
              <a:avLst/>
            </a:prstGeom>
            <a:noFill/>
          </p:spPr>
        </p:pic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5587859-0E86-4A46-BD9F-1A7294A7FC15}"/>
                </a:ext>
              </a:extLst>
            </p:cNvPr>
            <p:cNvSpPr/>
            <p:nvPr/>
          </p:nvSpPr>
          <p:spPr>
            <a:xfrm>
              <a:off x="2779287" y="2584409"/>
              <a:ext cx="436353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500" b="1" spc="-150" dirty="0" smtClean="0"/>
                <a:t>제품 상세페이지의 </a:t>
              </a:r>
              <a:r>
                <a:rPr lang="en-US" altLang="ko-KR" sz="1500" b="1" spc="-150" dirty="0" smtClean="0"/>
                <a:t>Add to cart(</a:t>
              </a:r>
              <a:r>
                <a:rPr lang="ko-KR" altLang="en-US" sz="1500" b="1" spc="-150" dirty="0" smtClean="0"/>
                <a:t>장바구니</a:t>
              </a:r>
              <a:r>
                <a:rPr lang="en-US" altLang="ko-KR" sz="1500" b="1" spc="-150" dirty="0" smtClean="0"/>
                <a:t>)</a:t>
              </a:r>
              <a:r>
                <a:rPr lang="ko-KR" altLang="en-US" sz="1500" b="1" spc="-150" dirty="0" smtClean="0"/>
                <a:t>와</a:t>
              </a:r>
              <a:r>
                <a:rPr lang="en-US" altLang="ko-KR" sz="1500" b="1" spc="-150" dirty="0" smtClean="0"/>
                <a:t> </a:t>
              </a:r>
            </a:p>
            <a:p>
              <a:pPr marL="285750" indent="-285750"/>
              <a:r>
                <a:rPr lang="en-US" altLang="ko-KR" sz="1500" b="1" spc="-150" dirty="0" smtClean="0"/>
                <a:t>      Buy Now (</a:t>
              </a:r>
              <a:r>
                <a:rPr lang="ko-KR" altLang="en-US" sz="1500" b="1" spc="-150" dirty="0" err="1" smtClean="0"/>
                <a:t>바로구매</a:t>
              </a:r>
              <a:r>
                <a:rPr lang="en-US" altLang="ko-KR" sz="1500" b="1" spc="-150" dirty="0" smtClean="0"/>
                <a:t>)</a:t>
              </a:r>
              <a:endParaRPr lang="ko-KR" altLang="en-US" sz="1500" b="1" spc="-15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4532CB6-FDCB-4251-A089-520FD676B2DF}"/>
                </a:ext>
              </a:extLst>
            </p:cNvPr>
            <p:cNvSpPr/>
            <p:nvPr/>
          </p:nvSpPr>
          <p:spPr>
            <a:xfrm>
              <a:off x="7137621" y="1013596"/>
              <a:ext cx="3859242" cy="7791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B4532CB6-FDCB-4251-A089-520FD676B2DF}"/>
                </a:ext>
              </a:extLst>
            </p:cNvPr>
            <p:cNvSpPr/>
            <p:nvPr/>
          </p:nvSpPr>
          <p:spPr>
            <a:xfrm>
              <a:off x="7097515" y="3740754"/>
              <a:ext cx="4308421" cy="3499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연결선: 구부러짐 21">
              <a:extLst>
                <a:ext uri="{FF2B5EF4-FFF2-40B4-BE49-F238E27FC236}">
                  <a16:creationId xmlns="" xmlns:a16="http://schemas.microsoft.com/office/drawing/2014/main" id="{A9AEEC67-2DFD-43F3-9D4F-2031421B5F60}"/>
                </a:ext>
              </a:extLst>
            </p:cNvPr>
            <p:cNvCxnSpPr>
              <a:cxnSpLocks/>
              <a:stCxn id="12" idx="0"/>
              <a:endCxn id="16" idx="1"/>
            </p:cNvCxnSpPr>
            <p:nvPr/>
          </p:nvCxnSpPr>
          <p:spPr>
            <a:xfrm rot="5400000" flipH="1" flipV="1">
              <a:off x="5278788" y="997"/>
              <a:ext cx="456679" cy="3260988"/>
            </a:xfrm>
            <a:prstGeom prst="curvedConnector2">
              <a:avLst/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091E0330-CCBD-4212-B98B-FABA8AD30834}"/>
                </a:ext>
              </a:extLst>
            </p:cNvPr>
            <p:cNvSpPr/>
            <p:nvPr/>
          </p:nvSpPr>
          <p:spPr>
            <a:xfrm>
              <a:off x="2534544" y="709875"/>
              <a:ext cx="407079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circleNumDbPlain"/>
              </a:pPr>
              <a:r>
                <a:rPr lang="ko-KR" altLang="en-US" sz="1500" spc="-150" dirty="0" smtClean="0"/>
                <a:t>장바구니에 상품을 담을 경우 변경된 물품 값과 전체 금액이 장바구니에 담김</a:t>
              </a:r>
              <a:endParaRPr lang="en-US" altLang="ko-KR" sz="1500" spc="-150" dirty="0" smtClean="0"/>
            </a:p>
          </p:txBody>
        </p:sp>
        <p:cxnSp>
          <p:nvCxnSpPr>
            <p:cNvPr id="29" name="Shape 15">
              <a:extLst>
                <a:ext uri="{FF2B5EF4-FFF2-40B4-BE49-F238E27FC236}">
                  <a16:creationId xmlns="" xmlns:a16="http://schemas.microsoft.com/office/drawing/2014/main" id="{6E40342C-21A1-4BD6-A431-6BED974723CB}"/>
                </a:ext>
              </a:extLst>
            </p:cNvPr>
            <p:cNvCxnSpPr>
              <a:cxnSpLocks/>
              <a:stCxn id="16" idx="3"/>
              <a:endCxn id="20" idx="3"/>
            </p:cNvCxnSpPr>
            <p:nvPr/>
          </p:nvCxnSpPr>
          <p:spPr>
            <a:xfrm>
              <a:off x="10996863" y="1403151"/>
              <a:ext cx="409073" cy="2512595"/>
            </a:xfrm>
            <a:prstGeom prst="bentConnector3">
              <a:avLst>
                <a:gd name="adj1" fmla="val 155882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091E0330-CCBD-4212-B98B-FABA8AD30834}"/>
                </a:ext>
              </a:extLst>
            </p:cNvPr>
            <p:cNvSpPr/>
            <p:nvPr/>
          </p:nvSpPr>
          <p:spPr>
            <a:xfrm>
              <a:off x="6993874" y="4239295"/>
              <a:ext cx="483316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circleNumDbPlain" startAt="2"/>
              </a:pPr>
              <a:r>
                <a:rPr lang="ko-KR" altLang="en-US" sz="1500" spc="-150" dirty="0" smtClean="0"/>
                <a:t>사용자가 물품을 확인하고 </a:t>
              </a:r>
              <a:r>
                <a:rPr lang="en-US" altLang="ko-KR" sz="1500" spc="-150" dirty="0" smtClean="0"/>
                <a:t>Go to Checkout </a:t>
              </a:r>
              <a:r>
                <a:rPr lang="ko-KR" altLang="en-US" sz="1500" spc="-150" dirty="0" smtClean="0"/>
                <a:t>버튼을 누르면 결제 시작 </a:t>
              </a:r>
              <a:endParaRPr lang="en-US" altLang="ko-KR" sz="1500" spc="-150" dirty="0" smtClean="0"/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F4387B14-3AF6-4A81-AEB0-2BF77C94D178}"/>
              </a:ext>
            </a:extLst>
          </p:cNvPr>
          <p:cNvCxnSpPr/>
          <p:nvPr/>
        </p:nvCxnSpPr>
        <p:spPr>
          <a:xfrm>
            <a:off x="411385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14A0E5A4-B91C-431C-8D39-031138A9DB8C}"/>
              </a:ext>
            </a:extLst>
          </p:cNvPr>
          <p:cNvSpPr/>
          <p:nvPr/>
        </p:nvSpPr>
        <p:spPr>
          <a:xfrm>
            <a:off x="428363" y="818604"/>
            <a:ext cx="1813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상품 구매 </a:t>
            </a:r>
            <a:r>
              <a:rPr lang="en-US" altLang="ko-KR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</a:t>
            </a:r>
            <a:endParaRPr lang="ko-KR" altLang="en-US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1425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4387B14-3AF6-4A81-AEB0-2BF77C94D178}"/>
              </a:ext>
            </a:extLst>
          </p:cNvPr>
          <p:cNvCxnSpPr/>
          <p:nvPr/>
        </p:nvCxnSpPr>
        <p:spPr>
          <a:xfrm>
            <a:off x="411385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4A0E5A4-B91C-431C-8D39-031138A9DB8C}"/>
              </a:ext>
            </a:extLst>
          </p:cNvPr>
          <p:cNvSpPr/>
          <p:nvPr/>
        </p:nvSpPr>
        <p:spPr>
          <a:xfrm>
            <a:off x="428363" y="818604"/>
            <a:ext cx="1813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상품 구매 </a:t>
            </a:r>
            <a:r>
              <a:rPr lang="en-US" altLang="ko-KR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2</a:t>
            </a:r>
            <a:endParaRPr lang="ko-KR" altLang="en-US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2863288" y="310921"/>
            <a:ext cx="9039345" cy="4125617"/>
            <a:chOff x="2602601" y="609317"/>
            <a:chExt cx="10699676" cy="4883402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091E0330-CCBD-4212-B98B-FABA8AD30834}"/>
                </a:ext>
              </a:extLst>
            </p:cNvPr>
            <p:cNvSpPr/>
            <p:nvPr/>
          </p:nvSpPr>
          <p:spPr>
            <a:xfrm>
              <a:off x="2602601" y="4272290"/>
              <a:ext cx="555419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ko-KR" altLang="en-US" sz="1500" spc="-150" dirty="0" smtClean="0"/>
                <a:t>③  </a:t>
              </a:r>
              <a:r>
                <a:rPr lang="ko-KR" altLang="en-US" sz="1500" spc="-150" dirty="0" err="1" smtClean="0"/>
                <a:t>배송지</a:t>
              </a:r>
              <a:r>
                <a:rPr lang="ko-KR" altLang="en-US" sz="1500" spc="-150" dirty="0" smtClean="0"/>
                <a:t> </a:t>
              </a:r>
              <a:r>
                <a:rPr lang="en-US" altLang="ko-KR" sz="1500" spc="-150" dirty="0" smtClean="0"/>
                <a:t>/ </a:t>
              </a:r>
              <a:r>
                <a:rPr lang="ko-KR" altLang="en-US" sz="1500" spc="-150" dirty="0" smtClean="0"/>
                <a:t>배송 상품 확인 후</a:t>
              </a:r>
              <a:endParaRPr lang="en-US" altLang="ko-KR" sz="1500" spc="-150" dirty="0" smtClean="0"/>
            </a:p>
          </p:txBody>
        </p:sp>
        <p:grpSp>
          <p:nvGrpSpPr>
            <p:cNvPr id="3" name="그룹 23"/>
            <p:cNvGrpSpPr/>
            <p:nvPr/>
          </p:nvGrpSpPr>
          <p:grpSpPr>
            <a:xfrm>
              <a:off x="2674960" y="609317"/>
              <a:ext cx="10627317" cy="4883402"/>
              <a:chOff x="2705627" y="416150"/>
              <a:chExt cx="10693287" cy="4913718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12496"/>
              <a:stretch>
                <a:fillRect/>
              </a:stretch>
            </p:blipFill>
            <p:spPr bwMode="auto">
              <a:xfrm>
                <a:off x="7863439" y="424175"/>
                <a:ext cx="3843298" cy="3943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4" name="그룹 9"/>
              <p:cNvGrpSpPr/>
              <p:nvPr/>
            </p:nvGrpSpPr>
            <p:grpSpPr>
              <a:xfrm>
                <a:off x="2705627" y="416150"/>
                <a:ext cx="5080292" cy="3638496"/>
                <a:chOff x="2561243" y="307862"/>
                <a:chExt cx="5080292" cy="3638496"/>
              </a:xfrm>
            </p:grpSpPr>
            <p:pic>
              <p:nvPicPr>
                <p:cNvPr id="5" name="Picture 4" descr="C:\Users\hu\Desktop\2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561243" y="307862"/>
                  <a:ext cx="5080292" cy="3638496"/>
                </a:xfrm>
                <a:prstGeom prst="rect">
                  <a:avLst/>
                </a:prstGeom>
                <a:noFill/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="" xmlns:a16="http://schemas.microsoft.com/office/drawing/2014/main" id="{B4532CB6-FDCB-4251-A089-520FD676B2DF}"/>
                    </a:ext>
                  </a:extLst>
                </p:cNvPr>
                <p:cNvSpPr/>
                <p:nvPr/>
              </p:nvSpPr>
              <p:spPr>
                <a:xfrm>
                  <a:off x="2732957" y="2769671"/>
                  <a:ext cx="4736866" cy="72003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="" xmlns:a16="http://schemas.microsoft.com/office/drawing/2014/main" id="{B4532CB6-FDCB-4251-A089-520FD676B2DF}"/>
                    </a:ext>
                  </a:extLst>
                </p:cNvPr>
                <p:cNvSpPr/>
                <p:nvPr/>
              </p:nvSpPr>
              <p:spPr>
                <a:xfrm>
                  <a:off x="7157169" y="1174257"/>
                  <a:ext cx="353598" cy="20506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B4532CB6-FDCB-4251-A089-520FD676B2DF}"/>
                  </a:ext>
                </a:extLst>
              </p:cNvPr>
              <p:cNvSpPr/>
              <p:nvPr/>
            </p:nvSpPr>
            <p:spPr>
              <a:xfrm>
                <a:off x="8470232" y="1887891"/>
                <a:ext cx="2911642" cy="20584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" name="연결선: 구부러짐 21">
                <a:extLst>
                  <a:ext uri="{FF2B5EF4-FFF2-40B4-BE49-F238E27FC236}">
                    <a16:creationId xmlns="" xmlns:a16="http://schemas.microsoft.com/office/drawing/2014/main" id="{A9AEEC67-2DFD-43F3-9D4F-2031421B5F60}"/>
                  </a:ext>
                </a:extLst>
              </p:cNvPr>
              <p:cNvCxnSpPr>
                <a:cxnSpLocks/>
                <a:stCxn id="8" idx="0"/>
                <a:endCxn id="9" idx="0"/>
              </p:cNvCxnSpPr>
              <p:nvPr/>
            </p:nvCxnSpPr>
            <p:spPr>
              <a:xfrm rot="16200000" flipH="1">
                <a:off x="8399529" y="361368"/>
                <a:ext cx="605346" cy="2447701"/>
              </a:xfrm>
              <a:prstGeom prst="curvedConnector3">
                <a:avLst>
                  <a:gd name="adj1" fmla="val -37764"/>
                </a:avLst>
              </a:prstGeom>
              <a:ln w="38100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직사각형 15">
                <a:extLst>
                  <a:ext uri="{FF2B5EF4-FFF2-40B4-BE49-F238E27FC236}">
                    <a16:creationId xmlns="" xmlns:a16="http://schemas.microsoft.com/office/drawing/2014/main" id="{091E0330-CCBD-4212-B98B-FABA8AD30834}"/>
                  </a:ext>
                </a:extLst>
              </p:cNvPr>
              <p:cNvSpPr/>
              <p:nvPr/>
            </p:nvSpPr>
            <p:spPr>
              <a:xfrm>
                <a:off x="7844725" y="4395115"/>
                <a:ext cx="5554189" cy="934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/>
                <a:r>
                  <a:rPr lang="ko-KR" altLang="en-US" sz="1500" spc="-150" dirty="0" smtClean="0"/>
                  <a:t>④ 주소 변경을 원한다면 수정 탭에서 변경 가능</a:t>
                </a:r>
                <a:r>
                  <a:rPr lang="en-US" altLang="ko-KR" sz="1500" spc="-150" dirty="0" smtClean="0"/>
                  <a:t>.</a:t>
                </a:r>
              </a:p>
              <a:p>
                <a:pPr marL="342900" indent="-342900"/>
                <a:r>
                  <a:rPr lang="en-US" altLang="ko-KR" sz="1500" spc="-150" dirty="0" smtClean="0"/>
                  <a:t>     </a:t>
                </a:r>
                <a:r>
                  <a:rPr lang="ko-KR" altLang="en-US" sz="1500" spc="-150" dirty="0" smtClean="0"/>
                  <a:t>변경 후 기본 배송지로 등록에 체크하면</a:t>
                </a:r>
                <a:r>
                  <a:rPr lang="en-US" altLang="ko-KR" sz="1500" spc="-150" dirty="0" smtClean="0"/>
                  <a:t> </a:t>
                </a:r>
                <a:r>
                  <a:rPr lang="ko-KR" altLang="en-US" sz="1500" spc="-150" dirty="0" smtClean="0"/>
                  <a:t>기본 주소지 </a:t>
                </a:r>
                <a:endParaRPr lang="en-US" altLang="ko-KR" sz="1500" spc="-150" dirty="0" smtClean="0"/>
              </a:p>
              <a:p>
                <a:pPr marL="342900" indent="-342900"/>
                <a:r>
                  <a:rPr lang="en-US" altLang="ko-KR" sz="1500" spc="-150" dirty="0" smtClean="0"/>
                  <a:t>     </a:t>
                </a:r>
                <a:r>
                  <a:rPr lang="ko-KR" altLang="en-US" sz="1500" spc="-150" dirty="0" smtClean="0"/>
                  <a:t>변경도 가능</a:t>
                </a:r>
                <a:endParaRPr lang="en-US" altLang="ko-KR" sz="1500" spc="-150" dirty="0" smtClean="0"/>
              </a:p>
            </p:txBody>
          </p:sp>
        </p:grpSp>
      </p:grpSp>
      <p:pic>
        <p:nvPicPr>
          <p:cNvPr id="26" name="Picture 2" descr="C:\Users\hu\Desktop\2.png"/>
          <p:cNvPicPr>
            <a:picLocks noChangeAspect="1" noChangeArrowheads="1"/>
          </p:cNvPicPr>
          <p:nvPr/>
        </p:nvPicPr>
        <p:blipFill>
          <a:blip r:embed="rId4" cstate="print"/>
          <a:srcRect t="41317"/>
          <a:stretch>
            <a:fillRect/>
          </a:stretch>
        </p:blipFill>
        <p:spPr bwMode="auto">
          <a:xfrm>
            <a:off x="2863288" y="3998796"/>
            <a:ext cx="4383672" cy="2247869"/>
          </a:xfrm>
          <a:prstGeom prst="rect">
            <a:avLst/>
          </a:prstGeom>
          <a:noFill/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4532CB6-FDCB-4251-A089-520FD676B2DF}"/>
              </a:ext>
            </a:extLst>
          </p:cNvPr>
          <p:cNvSpPr/>
          <p:nvPr/>
        </p:nvSpPr>
        <p:spPr>
          <a:xfrm>
            <a:off x="3029924" y="5423611"/>
            <a:ext cx="2006100" cy="199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8150" y="4569214"/>
            <a:ext cx="2872579" cy="90944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pic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752F9597-8143-4A33-A68E-22F610DBF0EA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5036024" y="5023935"/>
            <a:ext cx="1672126" cy="49931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091E0330-CCBD-4212-B98B-FABA8AD30834}"/>
              </a:ext>
            </a:extLst>
          </p:cNvPr>
          <p:cNvSpPr/>
          <p:nvPr/>
        </p:nvSpPr>
        <p:spPr>
          <a:xfrm>
            <a:off x="2792372" y="6315457"/>
            <a:ext cx="466336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1500" spc="-150" dirty="0" smtClean="0"/>
              <a:t>⑤ 결제하기 버튼을 누르면 결제 완료</a:t>
            </a:r>
            <a:endParaRPr lang="en-US" altLang="ko-KR" sz="1500" spc="-150" dirty="0" smtClean="0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51556D8-8B48-401D-B80D-4A403C06D7B3}"/>
              </a:ext>
            </a:extLst>
          </p:cNvPr>
          <p:cNvSpPr/>
          <p:nvPr/>
        </p:nvSpPr>
        <p:spPr>
          <a:xfrm>
            <a:off x="7369229" y="5630586"/>
            <a:ext cx="368545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단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,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위 주문의 상품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,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가격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,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할인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,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배송정보에 동의함 체크를 하지 않으면 </a:t>
            </a:r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경고창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 출력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142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7DD7C4-2588-4AD7-AB00-91D5AE1F075B}"/>
              </a:ext>
            </a:extLst>
          </p:cNvPr>
          <p:cNvSpPr txBox="1"/>
          <p:nvPr/>
        </p:nvSpPr>
        <p:spPr>
          <a:xfrm>
            <a:off x="2029193" y="1168317"/>
            <a:ext cx="8428470" cy="2308324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487697276">
                  <a:custGeom>
                    <a:avLst/>
                    <a:gdLst>
                      <a:gd name="connsiteX0" fmla="*/ 0 w 8428470"/>
                      <a:gd name="connsiteY0" fmla="*/ 0 h 2260683"/>
                      <a:gd name="connsiteX1" fmla="*/ 646183 w 8428470"/>
                      <a:gd name="connsiteY1" fmla="*/ 0 h 2260683"/>
                      <a:gd name="connsiteX2" fmla="*/ 1208081 w 8428470"/>
                      <a:gd name="connsiteY2" fmla="*/ 0 h 2260683"/>
                      <a:gd name="connsiteX3" fmla="*/ 1854263 w 8428470"/>
                      <a:gd name="connsiteY3" fmla="*/ 0 h 2260683"/>
                      <a:gd name="connsiteX4" fmla="*/ 2247592 w 8428470"/>
                      <a:gd name="connsiteY4" fmla="*/ 0 h 2260683"/>
                      <a:gd name="connsiteX5" fmla="*/ 2725205 w 8428470"/>
                      <a:gd name="connsiteY5" fmla="*/ 0 h 2260683"/>
                      <a:gd name="connsiteX6" fmla="*/ 3371388 w 8428470"/>
                      <a:gd name="connsiteY6" fmla="*/ 0 h 2260683"/>
                      <a:gd name="connsiteX7" fmla="*/ 3933286 w 8428470"/>
                      <a:gd name="connsiteY7" fmla="*/ 0 h 2260683"/>
                      <a:gd name="connsiteX8" fmla="*/ 4579469 w 8428470"/>
                      <a:gd name="connsiteY8" fmla="*/ 0 h 2260683"/>
                      <a:gd name="connsiteX9" fmla="*/ 5309936 w 8428470"/>
                      <a:gd name="connsiteY9" fmla="*/ 0 h 2260683"/>
                      <a:gd name="connsiteX10" fmla="*/ 5956119 w 8428470"/>
                      <a:gd name="connsiteY10" fmla="*/ 0 h 2260683"/>
                      <a:gd name="connsiteX11" fmla="*/ 6349447 w 8428470"/>
                      <a:gd name="connsiteY11" fmla="*/ 0 h 2260683"/>
                      <a:gd name="connsiteX12" fmla="*/ 6911345 w 8428470"/>
                      <a:gd name="connsiteY12" fmla="*/ 0 h 2260683"/>
                      <a:gd name="connsiteX13" fmla="*/ 7304674 w 8428470"/>
                      <a:gd name="connsiteY13" fmla="*/ 0 h 2260683"/>
                      <a:gd name="connsiteX14" fmla="*/ 8428470 w 8428470"/>
                      <a:gd name="connsiteY14" fmla="*/ 0 h 2260683"/>
                      <a:gd name="connsiteX15" fmla="*/ 8428470 w 8428470"/>
                      <a:gd name="connsiteY15" fmla="*/ 497350 h 2260683"/>
                      <a:gd name="connsiteX16" fmla="*/ 8428470 w 8428470"/>
                      <a:gd name="connsiteY16" fmla="*/ 1107735 h 2260683"/>
                      <a:gd name="connsiteX17" fmla="*/ 8428470 w 8428470"/>
                      <a:gd name="connsiteY17" fmla="*/ 1718119 h 2260683"/>
                      <a:gd name="connsiteX18" fmla="*/ 8428470 w 8428470"/>
                      <a:gd name="connsiteY18" fmla="*/ 2260683 h 2260683"/>
                      <a:gd name="connsiteX19" fmla="*/ 8035141 w 8428470"/>
                      <a:gd name="connsiteY19" fmla="*/ 2260683 h 2260683"/>
                      <a:gd name="connsiteX20" fmla="*/ 7388959 w 8428470"/>
                      <a:gd name="connsiteY20" fmla="*/ 2260683 h 2260683"/>
                      <a:gd name="connsiteX21" fmla="*/ 6658491 w 8428470"/>
                      <a:gd name="connsiteY21" fmla="*/ 2260683 h 2260683"/>
                      <a:gd name="connsiteX22" fmla="*/ 6096593 w 8428470"/>
                      <a:gd name="connsiteY22" fmla="*/ 2260683 h 2260683"/>
                      <a:gd name="connsiteX23" fmla="*/ 5450411 w 8428470"/>
                      <a:gd name="connsiteY23" fmla="*/ 2260683 h 2260683"/>
                      <a:gd name="connsiteX24" fmla="*/ 4804228 w 8428470"/>
                      <a:gd name="connsiteY24" fmla="*/ 2260683 h 2260683"/>
                      <a:gd name="connsiteX25" fmla="*/ 4326615 w 8428470"/>
                      <a:gd name="connsiteY25" fmla="*/ 2260683 h 2260683"/>
                      <a:gd name="connsiteX26" fmla="*/ 3596147 w 8428470"/>
                      <a:gd name="connsiteY26" fmla="*/ 2260683 h 2260683"/>
                      <a:gd name="connsiteX27" fmla="*/ 3202819 w 8428470"/>
                      <a:gd name="connsiteY27" fmla="*/ 2260683 h 2260683"/>
                      <a:gd name="connsiteX28" fmla="*/ 2472351 w 8428470"/>
                      <a:gd name="connsiteY28" fmla="*/ 2260683 h 2260683"/>
                      <a:gd name="connsiteX29" fmla="*/ 1994738 w 8428470"/>
                      <a:gd name="connsiteY29" fmla="*/ 2260683 h 2260683"/>
                      <a:gd name="connsiteX30" fmla="*/ 1685694 w 8428470"/>
                      <a:gd name="connsiteY30" fmla="*/ 2260683 h 2260683"/>
                      <a:gd name="connsiteX31" fmla="*/ 955227 w 8428470"/>
                      <a:gd name="connsiteY31" fmla="*/ 2260683 h 2260683"/>
                      <a:gd name="connsiteX32" fmla="*/ 646183 w 8428470"/>
                      <a:gd name="connsiteY32" fmla="*/ 2260683 h 2260683"/>
                      <a:gd name="connsiteX33" fmla="*/ 0 w 8428470"/>
                      <a:gd name="connsiteY33" fmla="*/ 2260683 h 2260683"/>
                      <a:gd name="connsiteX34" fmla="*/ 0 w 8428470"/>
                      <a:gd name="connsiteY34" fmla="*/ 1650299 h 2260683"/>
                      <a:gd name="connsiteX35" fmla="*/ 0 w 8428470"/>
                      <a:gd name="connsiteY35" fmla="*/ 1107735 h 2260683"/>
                      <a:gd name="connsiteX36" fmla="*/ 0 w 8428470"/>
                      <a:gd name="connsiteY36" fmla="*/ 497350 h 2260683"/>
                      <a:gd name="connsiteX37" fmla="*/ 0 w 8428470"/>
                      <a:gd name="connsiteY37" fmla="*/ 0 h 2260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8428470" h="2260683" extrusionOk="0">
                        <a:moveTo>
                          <a:pt x="0" y="0"/>
                        </a:moveTo>
                        <a:cubicBezTo>
                          <a:pt x="138371" y="-36944"/>
                          <a:pt x="358502" y="71194"/>
                          <a:pt x="646183" y="0"/>
                        </a:cubicBezTo>
                        <a:cubicBezTo>
                          <a:pt x="933864" y="-71194"/>
                          <a:pt x="1088423" y="24913"/>
                          <a:pt x="1208081" y="0"/>
                        </a:cubicBezTo>
                        <a:cubicBezTo>
                          <a:pt x="1327739" y="-24913"/>
                          <a:pt x="1608399" y="21533"/>
                          <a:pt x="1854263" y="0"/>
                        </a:cubicBezTo>
                        <a:cubicBezTo>
                          <a:pt x="2100127" y="-21533"/>
                          <a:pt x="2070356" y="36476"/>
                          <a:pt x="2247592" y="0"/>
                        </a:cubicBezTo>
                        <a:cubicBezTo>
                          <a:pt x="2424828" y="-36476"/>
                          <a:pt x="2604388" y="29860"/>
                          <a:pt x="2725205" y="0"/>
                        </a:cubicBezTo>
                        <a:cubicBezTo>
                          <a:pt x="2846022" y="-29860"/>
                          <a:pt x="3094324" y="33965"/>
                          <a:pt x="3371388" y="0"/>
                        </a:cubicBezTo>
                        <a:cubicBezTo>
                          <a:pt x="3648452" y="-33965"/>
                          <a:pt x="3801731" y="66444"/>
                          <a:pt x="3933286" y="0"/>
                        </a:cubicBezTo>
                        <a:cubicBezTo>
                          <a:pt x="4064841" y="-66444"/>
                          <a:pt x="4419977" y="19190"/>
                          <a:pt x="4579469" y="0"/>
                        </a:cubicBezTo>
                        <a:cubicBezTo>
                          <a:pt x="4738961" y="-19190"/>
                          <a:pt x="4999636" y="33709"/>
                          <a:pt x="5309936" y="0"/>
                        </a:cubicBezTo>
                        <a:cubicBezTo>
                          <a:pt x="5620236" y="-33709"/>
                          <a:pt x="5764130" y="8573"/>
                          <a:pt x="5956119" y="0"/>
                        </a:cubicBezTo>
                        <a:cubicBezTo>
                          <a:pt x="6148108" y="-8573"/>
                          <a:pt x="6185310" y="3165"/>
                          <a:pt x="6349447" y="0"/>
                        </a:cubicBezTo>
                        <a:cubicBezTo>
                          <a:pt x="6513584" y="-3165"/>
                          <a:pt x="6770818" y="45609"/>
                          <a:pt x="6911345" y="0"/>
                        </a:cubicBezTo>
                        <a:cubicBezTo>
                          <a:pt x="7051872" y="-45609"/>
                          <a:pt x="7224741" y="39997"/>
                          <a:pt x="7304674" y="0"/>
                        </a:cubicBezTo>
                        <a:cubicBezTo>
                          <a:pt x="7384607" y="-39997"/>
                          <a:pt x="8008458" y="77552"/>
                          <a:pt x="8428470" y="0"/>
                        </a:cubicBezTo>
                        <a:cubicBezTo>
                          <a:pt x="8440785" y="135654"/>
                          <a:pt x="8390848" y="381028"/>
                          <a:pt x="8428470" y="497350"/>
                        </a:cubicBezTo>
                        <a:cubicBezTo>
                          <a:pt x="8466092" y="613672"/>
                          <a:pt x="8406436" y="818198"/>
                          <a:pt x="8428470" y="1107735"/>
                        </a:cubicBezTo>
                        <a:cubicBezTo>
                          <a:pt x="8450504" y="1397272"/>
                          <a:pt x="8398576" y="1552374"/>
                          <a:pt x="8428470" y="1718119"/>
                        </a:cubicBezTo>
                        <a:cubicBezTo>
                          <a:pt x="8458364" y="1883864"/>
                          <a:pt x="8379783" y="2117790"/>
                          <a:pt x="8428470" y="2260683"/>
                        </a:cubicBezTo>
                        <a:cubicBezTo>
                          <a:pt x="8265534" y="2299806"/>
                          <a:pt x="8134887" y="2258343"/>
                          <a:pt x="8035141" y="2260683"/>
                        </a:cubicBezTo>
                        <a:cubicBezTo>
                          <a:pt x="7935395" y="2263023"/>
                          <a:pt x="7643576" y="2240838"/>
                          <a:pt x="7388959" y="2260683"/>
                        </a:cubicBezTo>
                        <a:cubicBezTo>
                          <a:pt x="7134342" y="2280528"/>
                          <a:pt x="6959576" y="2179321"/>
                          <a:pt x="6658491" y="2260683"/>
                        </a:cubicBezTo>
                        <a:cubicBezTo>
                          <a:pt x="6357406" y="2342045"/>
                          <a:pt x="6331678" y="2206516"/>
                          <a:pt x="6096593" y="2260683"/>
                        </a:cubicBezTo>
                        <a:cubicBezTo>
                          <a:pt x="5861508" y="2314850"/>
                          <a:pt x="5678183" y="2242109"/>
                          <a:pt x="5450411" y="2260683"/>
                        </a:cubicBezTo>
                        <a:cubicBezTo>
                          <a:pt x="5222639" y="2279257"/>
                          <a:pt x="5070322" y="2205899"/>
                          <a:pt x="4804228" y="2260683"/>
                        </a:cubicBezTo>
                        <a:cubicBezTo>
                          <a:pt x="4538134" y="2315467"/>
                          <a:pt x="4424928" y="2234404"/>
                          <a:pt x="4326615" y="2260683"/>
                        </a:cubicBezTo>
                        <a:cubicBezTo>
                          <a:pt x="4228302" y="2286962"/>
                          <a:pt x="3781820" y="2258852"/>
                          <a:pt x="3596147" y="2260683"/>
                        </a:cubicBezTo>
                        <a:cubicBezTo>
                          <a:pt x="3410474" y="2262514"/>
                          <a:pt x="3373896" y="2231255"/>
                          <a:pt x="3202819" y="2260683"/>
                        </a:cubicBezTo>
                        <a:cubicBezTo>
                          <a:pt x="3031742" y="2290111"/>
                          <a:pt x="2748575" y="2258919"/>
                          <a:pt x="2472351" y="2260683"/>
                        </a:cubicBezTo>
                        <a:cubicBezTo>
                          <a:pt x="2196127" y="2262447"/>
                          <a:pt x="2210062" y="2230895"/>
                          <a:pt x="1994738" y="2260683"/>
                        </a:cubicBezTo>
                        <a:cubicBezTo>
                          <a:pt x="1779414" y="2290471"/>
                          <a:pt x="1749400" y="2246323"/>
                          <a:pt x="1685694" y="2260683"/>
                        </a:cubicBezTo>
                        <a:cubicBezTo>
                          <a:pt x="1621988" y="2275043"/>
                          <a:pt x="1148624" y="2189247"/>
                          <a:pt x="955227" y="2260683"/>
                        </a:cubicBezTo>
                        <a:cubicBezTo>
                          <a:pt x="761830" y="2332119"/>
                          <a:pt x="797656" y="2257088"/>
                          <a:pt x="646183" y="2260683"/>
                        </a:cubicBezTo>
                        <a:cubicBezTo>
                          <a:pt x="494710" y="2264278"/>
                          <a:pt x="157803" y="2245513"/>
                          <a:pt x="0" y="2260683"/>
                        </a:cubicBezTo>
                        <a:cubicBezTo>
                          <a:pt x="-1163" y="2071746"/>
                          <a:pt x="9237" y="1919860"/>
                          <a:pt x="0" y="1650299"/>
                        </a:cubicBezTo>
                        <a:cubicBezTo>
                          <a:pt x="-9237" y="1380738"/>
                          <a:pt x="41471" y="1297733"/>
                          <a:pt x="0" y="1107735"/>
                        </a:cubicBezTo>
                        <a:cubicBezTo>
                          <a:pt x="-41471" y="917737"/>
                          <a:pt x="33956" y="771074"/>
                          <a:pt x="0" y="497350"/>
                        </a:cubicBezTo>
                        <a:cubicBezTo>
                          <a:pt x="-33956" y="223626"/>
                          <a:pt x="7577" y="2339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프로젝트 요약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프로젝트명 </a:t>
            </a:r>
            <a:r>
              <a:rPr lang="en-US" altLang="ko-KR" sz="1600" dirty="0"/>
              <a:t>: FOOD MARKET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JSP </a:t>
            </a:r>
            <a:r>
              <a:rPr lang="ko-KR" altLang="en-US" sz="1600" dirty="0"/>
              <a:t>개발 기간 </a:t>
            </a:r>
            <a:r>
              <a:rPr lang="en-US" altLang="ko-KR" sz="1600" dirty="0"/>
              <a:t>: 2020.06.15 ~ 2020.07.12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GitHub(JSP) : </a:t>
            </a:r>
            <a:r>
              <a:rPr lang="en-US" altLang="ko-KR" sz="1600" dirty="0">
                <a:hlinkClick r:id="rId2"/>
              </a:rPr>
              <a:t>https://github.com/jaelyung/Northwind-JSP-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SPRING </a:t>
            </a:r>
            <a:r>
              <a:rPr lang="ko-KR" altLang="en-US" sz="1600" dirty="0"/>
              <a:t>업그레이드 </a:t>
            </a:r>
            <a:r>
              <a:rPr lang="en-US" altLang="ko-KR" sz="1600" dirty="0"/>
              <a:t>: 2020.08.03 ~ 2020.08.12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GitHub(SPRING) : </a:t>
            </a:r>
            <a:r>
              <a:rPr lang="en-US" altLang="ko-KR" sz="1600" dirty="0">
                <a:hlinkClick r:id="rId3"/>
              </a:rPr>
              <a:t>https://github.com/jaelyung/Northwind-Spring-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4506A57-CE6F-490A-925E-C91D0289FD29}"/>
              </a:ext>
            </a:extLst>
          </p:cNvPr>
          <p:cNvSpPr txBox="1"/>
          <p:nvPr/>
        </p:nvSpPr>
        <p:spPr>
          <a:xfrm>
            <a:off x="2029193" y="5687450"/>
            <a:ext cx="8428470" cy="830997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631808353">
                  <a:custGeom>
                    <a:avLst/>
                    <a:gdLst>
                      <a:gd name="connsiteX0" fmla="*/ 0 w 8428470"/>
                      <a:gd name="connsiteY0" fmla="*/ 0 h 783356"/>
                      <a:gd name="connsiteX1" fmla="*/ 730467 w 8428470"/>
                      <a:gd name="connsiteY1" fmla="*/ 0 h 783356"/>
                      <a:gd name="connsiteX2" fmla="*/ 1376650 w 8428470"/>
                      <a:gd name="connsiteY2" fmla="*/ 0 h 783356"/>
                      <a:gd name="connsiteX3" fmla="*/ 1854263 w 8428470"/>
                      <a:gd name="connsiteY3" fmla="*/ 0 h 783356"/>
                      <a:gd name="connsiteX4" fmla="*/ 2500446 w 8428470"/>
                      <a:gd name="connsiteY4" fmla="*/ 0 h 783356"/>
                      <a:gd name="connsiteX5" fmla="*/ 2809490 w 8428470"/>
                      <a:gd name="connsiteY5" fmla="*/ 0 h 783356"/>
                      <a:gd name="connsiteX6" fmla="*/ 3287103 w 8428470"/>
                      <a:gd name="connsiteY6" fmla="*/ 0 h 783356"/>
                      <a:gd name="connsiteX7" fmla="*/ 3764717 w 8428470"/>
                      <a:gd name="connsiteY7" fmla="*/ 0 h 783356"/>
                      <a:gd name="connsiteX8" fmla="*/ 4495184 w 8428470"/>
                      <a:gd name="connsiteY8" fmla="*/ 0 h 783356"/>
                      <a:gd name="connsiteX9" fmla="*/ 5057082 w 8428470"/>
                      <a:gd name="connsiteY9" fmla="*/ 0 h 783356"/>
                      <a:gd name="connsiteX10" fmla="*/ 5787549 w 8428470"/>
                      <a:gd name="connsiteY10" fmla="*/ 0 h 783356"/>
                      <a:gd name="connsiteX11" fmla="*/ 6433732 w 8428470"/>
                      <a:gd name="connsiteY11" fmla="*/ 0 h 783356"/>
                      <a:gd name="connsiteX12" fmla="*/ 7164199 w 8428470"/>
                      <a:gd name="connsiteY12" fmla="*/ 0 h 783356"/>
                      <a:gd name="connsiteX13" fmla="*/ 7641813 w 8428470"/>
                      <a:gd name="connsiteY13" fmla="*/ 0 h 783356"/>
                      <a:gd name="connsiteX14" fmla="*/ 8428470 w 8428470"/>
                      <a:gd name="connsiteY14" fmla="*/ 0 h 783356"/>
                      <a:gd name="connsiteX15" fmla="*/ 8428470 w 8428470"/>
                      <a:gd name="connsiteY15" fmla="*/ 383844 h 783356"/>
                      <a:gd name="connsiteX16" fmla="*/ 8428470 w 8428470"/>
                      <a:gd name="connsiteY16" fmla="*/ 783356 h 783356"/>
                      <a:gd name="connsiteX17" fmla="*/ 7866572 w 8428470"/>
                      <a:gd name="connsiteY17" fmla="*/ 783356 h 783356"/>
                      <a:gd name="connsiteX18" fmla="*/ 7473243 w 8428470"/>
                      <a:gd name="connsiteY18" fmla="*/ 783356 h 783356"/>
                      <a:gd name="connsiteX19" fmla="*/ 6995630 w 8428470"/>
                      <a:gd name="connsiteY19" fmla="*/ 783356 h 783356"/>
                      <a:gd name="connsiteX20" fmla="*/ 6602302 w 8428470"/>
                      <a:gd name="connsiteY20" fmla="*/ 783356 h 783356"/>
                      <a:gd name="connsiteX21" fmla="*/ 6208973 w 8428470"/>
                      <a:gd name="connsiteY21" fmla="*/ 783356 h 783356"/>
                      <a:gd name="connsiteX22" fmla="*/ 5899929 w 8428470"/>
                      <a:gd name="connsiteY22" fmla="*/ 783356 h 783356"/>
                      <a:gd name="connsiteX23" fmla="*/ 5338031 w 8428470"/>
                      <a:gd name="connsiteY23" fmla="*/ 783356 h 783356"/>
                      <a:gd name="connsiteX24" fmla="*/ 4944702 w 8428470"/>
                      <a:gd name="connsiteY24" fmla="*/ 783356 h 783356"/>
                      <a:gd name="connsiteX25" fmla="*/ 4298520 w 8428470"/>
                      <a:gd name="connsiteY25" fmla="*/ 783356 h 783356"/>
                      <a:gd name="connsiteX26" fmla="*/ 3989476 w 8428470"/>
                      <a:gd name="connsiteY26" fmla="*/ 783356 h 783356"/>
                      <a:gd name="connsiteX27" fmla="*/ 3427578 w 8428470"/>
                      <a:gd name="connsiteY27" fmla="*/ 783356 h 783356"/>
                      <a:gd name="connsiteX28" fmla="*/ 2697110 w 8428470"/>
                      <a:gd name="connsiteY28" fmla="*/ 783356 h 783356"/>
                      <a:gd name="connsiteX29" fmla="*/ 2303782 w 8428470"/>
                      <a:gd name="connsiteY29" fmla="*/ 783356 h 783356"/>
                      <a:gd name="connsiteX30" fmla="*/ 1826169 w 8428470"/>
                      <a:gd name="connsiteY30" fmla="*/ 783356 h 783356"/>
                      <a:gd name="connsiteX31" fmla="*/ 1179986 w 8428470"/>
                      <a:gd name="connsiteY31" fmla="*/ 783356 h 783356"/>
                      <a:gd name="connsiteX32" fmla="*/ 870942 w 8428470"/>
                      <a:gd name="connsiteY32" fmla="*/ 783356 h 783356"/>
                      <a:gd name="connsiteX33" fmla="*/ 561898 w 8428470"/>
                      <a:gd name="connsiteY33" fmla="*/ 783356 h 783356"/>
                      <a:gd name="connsiteX34" fmla="*/ 0 w 8428470"/>
                      <a:gd name="connsiteY34" fmla="*/ 783356 h 783356"/>
                      <a:gd name="connsiteX35" fmla="*/ 0 w 8428470"/>
                      <a:gd name="connsiteY35" fmla="*/ 399512 h 783356"/>
                      <a:gd name="connsiteX36" fmla="*/ 0 w 8428470"/>
                      <a:gd name="connsiteY36" fmla="*/ 0 h 78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8428470" h="783356" extrusionOk="0">
                        <a:moveTo>
                          <a:pt x="0" y="0"/>
                        </a:moveTo>
                        <a:cubicBezTo>
                          <a:pt x="331350" y="-37444"/>
                          <a:pt x="378045" y="62406"/>
                          <a:pt x="730467" y="0"/>
                        </a:cubicBezTo>
                        <a:cubicBezTo>
                          <a:pt x="1082889" y="-62406"/>
                          <a:pt x="1201071" y="17223"/>
                          <a:pt x="1376650" y="0"/>
                        </a:cubicBezTo>
                        <a:cubicBezTo>
                          <a:pt x="1552229" y="-17223"/>
                          <a:pt x="1752539" y="29543"/>
                          <a:pt x="1854263" y="0"/>
                        </a:cubicBezTo>
                        <a:cubicBezTo>
                          <a:pt x="1955987" y="-29543"/>
                          <a:pt x="2196833" y="53078"/>
                          <a:pt x="2500446" y="0"/>
                        </a:cubicBezTo>
                        <a:cubicBezTo>
                          <a:pt x="2804059" y="-53078"/>
                          <a:pt x="2704938" y="7940"/>
                          <a:pt x="2809490" y="0"/>
                        </a:cubicBezTo>
                        <a:cubicBezTo>
                          <a:pt x="2914042" y="-7940"/>
                          <a:pt x="3106807" y="1453"/>
                          <a:pt x="3287103" y="0"/>
                        </a:cubicBezTo>
                        <a:cubicBezTo>
                          <a:pt x="3467399" y="-1453"/>
                          <a:pt x="3585220" y="39027"/>
                          <a:pt x="3764717" y="0"/>
                        </a:cubicBezTo>
                        <a:cubicBezTo>
                          <a:pt x="3944214" y="-39027"/>
                          <a:pt x="4133296" y="26770"/>
                          <a:pt x="4495184" y="0"/>
                        </a:cubicBezTo>
                        <a:cubicBezTo>
                          <a:pt x="4857072" y="-26770"/>
                          <a:pt x="4929382" y="58417"/>
                          <a:pt x="5057082" y="0"/>
                        </a:cubicBezTo>
                        <a:cubicBezTo>
                          <a:pt x="5184782" y="-58417"/>
                          <a:pt x="5433387" y="22622"/>
                          <a:pt x="5787549" y="0"/>
                        </a:cubicBezTo>
                        <a:cubicBezTo>
                          <a:pt x="6141711" y="-22622"/>
                          <a:pt x="6152221" y="58044"/>
                          <a:pt x="6433732" y="0"/>
                        </a:cubicBezTo>
                        <a:cubicBezTo>
                          <a:pt x="6715243" y="-58044"/>
                          <a:pt x="7015116" y="3574"/>
                          <a:pt x="7164199" y="0"/>
                        </a:cubicBezTo>
                        <a:cubicBezTo>
                          <a:pt x="7313282" y="-3574"/>
                          <a:pt x="7506858" y="55780"/>
                          <a:pt x="7641813" y="0"/>
                        </a:cubicBezTo>
                        <a:cubicBezTo>
                          <a:pt x="7776768" y="-55780"/>
                          <a:pt x="8103927" y="65707"/>
                          <a:pt x="8428470" y="0"/>
                        </a:cubicBezTo>
                        <a:cubicBezTo>
                          <a:pt x="8437885" y="91611"/>
                          <a:pt x="8421151" y="268919"/>
                          <a:pt x="8428470" y="383844"/>
                        </a:cubicBezTo>
                        <a:cubicBezTo>
                          <a:pt x="8435789" y="498769"/>
                          <a:pt x="8392213" y="665295"/>
                          <a:pt x="8428470" y="783356"/>
                        </a:cubicBezTo>
                        <a:cubicBezTo>
                          <a:pt x="8220250" y="812959"/>
                          <a:pt x="8128859" y="755950"/>
                          <a:pt x="7866572" y="783356"/>
                        </a:cubicBezTo>
                        <a:cubicBezTo>
                          <a:pt x="7604285" y="810762"/>
                          <a:pt x="7663794" y="769036"/>
                          <a:pt x="7473243" y="783356"/>
                        </a:cubicBezTo>
                        <a:cubicBezTo>
                          <a:pt x="7282692" y="797676"/>
                          <a:pt x="7215738" y="753325"/>
                          <a:pt x="6995630" y="783356"/>
                        </a:cubicBezTo>
                        <a:cubicBezTo>
                          <a:pt x="6775522" y="813387"/>
                          <a:pt x="6697509" y="756682"/>
                          <a:pt x="6602302" y="783356"/>
                        </a:cubicBezTo>
                        <a:cubicBezTo>
                          <a:pt x="6507095" y="810030"/>
                          <a:pt x="6385883" y="779258"/>
                          <a:pt x="6208973" y="783356"/>
                        </a:cubicBezTo>
                        <a:cubicBezTo>
                          <a:pt x="6032063" y="787454"/>
                          <a:pt x="6030448" y="764511"/>
                          <a:pt x="5899929" y="783356"/>
                        </a:cubicBezTo>
                        <a:cubicBezTo>
                          <a:pt x="5769410" y="802201"/>
                          <a:pt x="5503582" y="743058"/>
                          <a:pt x="5338031" y="783356"/>
                        </a:cubicBezTo>
                        <a:cubicBezTo>
                          <a:pt x="5172480" y="823654"/>
                          <a:pt x="5126546" y="748074"/>
                          <a:pt x="4944702" y="783356"/>
                        </a:cubicBezTo>
                        <a:cubicBezTo>
                          <a:pt x="4762858" y="818638"/>
                          <a:pt x="4479265" y="764017"/>
                          <a:pt x="4298520" y="783356"/>
                        </a:cubicBezTo>
                        <a:cubicBezTo>
                          <a:pt x="4117775" y="802695"/>
                          <a:pt x="4056921" y="770128"/>
                          <a:pt x="3989476" y="783356"/>
                        </a:cubicBezTo>
                        <a:cubicBezTo>
                          <a:pt x="3922031" y="796584"/>
                          <a:pt x="3547758" y="765106"/>
                          <a:pt x="3427578" y="783356"/>
                        </a:cubicBezTo>
                        <a:cubicBezTo>
                          <a:pt x="3307398" y="801606"/>
                          <a:pt x="2853213" y="719107"/>
                          <a:pt x="2697110" y="783356"/>
                        </a:cubicBezTo>
                        <a:cubicBezTo>
                          <a:pt x="2541007" y="847605"/>
                          <a:pt x="2429536" y="758565"/>
                          <a:pt x="2303782" y="783356"/>
                        </a:cubicBezTo>
                        <a:cubicBezTo>
                          <a:pt x="2178028" y="808147"/>
                          <a:pt x="2024857" y="770853"/>
                          <a:pt x="1826169" y="783356"/>
                        </a:cubicBezTo>
                        <a:cubicBezTo>
                          <a:pt x="1627481" y="795859"/>
                          <a:pt x="1426097" y="770209"/>
                          <a:pt x="1179986" y="783356"/>
                        </a:cubicBezTo>
                        <a:cubicBezTo>
                          <a:pt x="933875" y="796503"/>
                          <a:pt x="958631" y="758091"/>
                          <a:pt x="870942" y="783356"/>
                        </a:cubicBezTo>
                        <a:cubicBezTo>
                          <a:pt x="783253" y="808621"/>
                          <a:pt x="631296" y="770190"/>
                          <a:pt x="561898" y="783356"/>
                        </a:cubicBezTo>
                        <a:cubicBezTo>
                          <a:pt x="492500" y="796522"/>
                          <a:pt x="148293" y="722285"/>
                          <a:pt x="0" y="783356"/>
                        </a:cubicBezTo>
                        <a:cubicBezTo>
                          <a:pt x="-18126" y="696735"/>
                          <a:pt x="8116" y="585992"/>
                          <a:pt x="0" y="399512"/>
                        </a:cubicBezTo>
                        <a:cubicBezTo>
                          <a:pt x="-8116" y="213032"/>
                          <a:pt x="13099" y="1018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구현기술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Spring Security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C42D9C8C-A54F-462C-8984-EE4772D210B7}"/>
              </a:ext>
            </a:extLst>
          </p:cNvPr>
          <p:cNvGrpSpPr/>
          <p:nvPr/>
        </p:nvGrpSpPr>
        <p:grpSpPr>
          <a:xfrm>
            <a:off x="2029193" y="3612549"/>
            <a:ext cx="8428470" cy="1938992"/>
            <a:chOff x="380823" y="3429000"/>
            <a:chExt cx="9708574" cy="19389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84CE65ED-97B4-4090-8BFA-786AEEF7D0C5}"/>
                </a:ext>
              </a:extLst>
            </p:cNvPr>
            <p:cNvSpPr txBox="1"/>
            <p:nvPr/>
          </p:nvSpPr>
          <p:spPr>
            <a:xfrm>
              <a:off x="380823" y="3429000"/>
              <a:ext cx="9708574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xmlns="" sd="201538884">
                    <a:custGeom>
                      <a:avLst/>
                      <a:gdLst>
                        <a:gd name="connsiteX0" fmla="*/ 0 w 8428470"/>
                        <a:gd name="connsiteY0" fmla="*/ 0 h 1891352"/>
                        <a:gd name="connsiteX1" fmla="*/ 477613 w 8428470"/>
                        <a:gd name="connsiteY1" fmla="*/ 0 h 1891352"/>
                        <a:gd name="connsiteX2" fmla="*/ 1208081 w 8428470"/>
                        <a:gd name="connsiteY2" fmla="*/ 0 h 1891352"/>
                        <a:gd name="connsiteX3" fmla="*/ 1601409 w 8428470"/>
                        <a:gd name="connsiteY3" fmla="*/ 0 h 1891352"/>
                        <a:gd name="connsiteX4" fmla="*/ 2079023 w 8428470"/>
                        <a:gd name="connsiteY4" fmla="*/ 0 h 1891352"/>
                        <a:gd name="connsiteX5" fmla="*/ 2472351 w 8428470"/>
                        <a:gd name="connsiteY5" fmla="*/ 0 h 1891352"/>
                        <a:gd name="connsiteX6" fmla="*/ 3202819 w 8428470"/>
                        <a:gd name="connsiteY6" fmla="*/ 0 h 1891352"/>
                        <a:gd name="connsiteX7" fmla="*/ 3764717 w 8428470"/>
                        <a:gd name="connsiteY7" fmla="*/ 0 h 1891352"/>
                        <a:gd name="connsiteX8" fmla="*/ 4410899 w 8428470"/>
                        <a:gd name="connsiteY8" fmla="*/ 0 h 1891352"/>
                        <a:gd name="connsiteX9" fmla="*/ 4719943 w 8428470"/>
                        <a:gd name="connsiteY9" fmla="*/ 0 h 1891352"/>
                        <a:gd name="connsiteX10" fmla="*/ 5028987 w 8428470"/>
                        <a:gd name="connsiteY10" fmla="*/ 0 h 1891352"/>
                        <a:gd name="connsiteX11" fmla="*/ 5590885 w 8428470"/>
                        <a:gd name="connsiteY11" fmla="*/ 0 h 1891352"/>
                        <a:gd name="connsiteX12" fmla="*/ 6152783 w 8428470"/>
                        <a:gd name="connsiteY12" fmla="*/ 0 h 1891352"/>
                        <a:gd name="connsiteX13" fmla="*/ 6883250 w 8428470"/>
                        <a:gd name="connsiteY13" fmla="*/ 0 h 1891352"/>
                        <a:gd name="connsiteX14" fmla="*/ 7360864 w 8428470"/>
                        <a:gd name="connsiteY14" fmla="*/ 0 h 1891352"/>
                        <a:gd name="connsiteX15" fmla="*/ 7838477 w 8428470"/>
                        <a:gd name="connsiteY15" fmla="*/ 0 h 1891352"/>
                        <a:gd name="connsiteX16" fmla="*/ 8428470 w 8428470"/>
                        <a:gd name="connsiteY16" fmla="*/ 0 h 1891352"/>
                        <a:gd name="connsiteX17" fmla="*/ 8428470 w 8428470"/>
                        <a:gd name="connsiteY17" fmla="*/ 416097 h 1891352"/>
                        <a:gd name="connsiteX18" fmla="*/ 8428470 w 8428470"/>
                        <a:gd name="connsiteY18" fmla="*/ 851108 h 1891352"/>
                        <a:gd name="connsiteX19" fmla="*/ 8428470 w 8428470"/>
                        <a:gd name="connsiteY19" fmla="*/ 1305033 h 1891352"/>
                        <a:gd name="connsiteX20" fmla="*/ 8428470 w 8428470"/>
                        <a:gd name="connsiteY20" fmla="*/ 1891352 h 1891352"/>
                        <a:gd name="connsiteX21" fmla="*/ 7950857 w 8428470"/>
                        <a:gd name="connsiteY21" fmla="*/ 1891352 h 1891352"/>
                        <a:gd name="connsiteX22" fmla="*/ 7557528 w 8428470"/>
                        <a:gd name="connsiteY22" fmla="*/ 1891352 h 1891352"/>
                        <a:gd name="connsiteX23" fmla="*/ 7079915 w 8428470"/>
                        <a:gd name="connsiteY23" fmla="*/ 1891352 h 1891352"/>
                        <a:gd name="connsiteX24" fmla="*/ 6433732 w 8428470"/>
                        <a:gd name="connsiteY24" fmla="*/ 1891352 h 1891352"/>
                        <a:gd name="connsiteX25" fmla="*/ 6040404 w 8428470"/>
                        <a:gd name="connsiteY25" fmla="*/ 1891352 h 1891352"/>
                        <a:gd name="connsiteX26" fmla="*/ 5478506 w 8428470"/>
                        <a:gd name="connsiteY26" fmla="*/ 1891352 h 1891352"/>
                        <a:gd name="connsiteX27" fmla="*/ 5169462 w 8428470"/>
                        <a:gd name="connsiteY27" fmla="*/ 1891352 h 1891352"/>
                        <a:gd name="connsiteX28" fmla="*/ 4438994 w 8428470"/>
                        <a:gd name="connsiteY28" fmla="*/ 1891352 h 1891352"/>
                        <a:gd name="connsiteX29" fmla="*/ 4129950 w 8428470"/>
                        <a:gd name="connsiteY29" fmla="*/ 1891352 h 1891352"/>
                        <a:gd name="connsiteX30" fmla="*/ 3568052 w 8428470"/>
                        <a:gd name="connsiteY30" fmla="*/ 1891352 h 1891352"/>
                        <a:gd name="connsiteX31" fmla="*/ 3259008 w 8428470"/>
                        <a:gd name="connsiteY31" fmla="*/ 1891352 h 1891352"/>
                        <a:gd name="connsiteX32" fmla="*/ 2528541 w 8428470"/>
                        <a:gd name="connsiteY32" fmla="*/ 1891352 h 1891352"/>
                        <a:gd name="connsiteX33" fmla="*/ 2135212 w 8428470"/>
                        <a:gd name="connsiteY33" fmla="*/ 1891352 h 1891352"/>
                        <a:gd name="connsiteX34" fmla="*/ 1489030 w 8428470"/>
                        <a:gd name="connsiteY34" fmla="*/ 1891352 h 1891352"/>
                        <a:gd name="connsiteX35" fmla="*/ 1011416 w 8428470"/>
                        <a:gd name="connsiteY35" fmla="*/ 1891352 h 1891352"/>
                        <a:gd name="connsiteX36" fmla="*/ 0 w 8428470"/>
                        <a:gd name="connsiteY36" fmla="*/ 1891352 h 1891352"/>
                        <a:gd name="connsiteX37" fmla="*/ 0 w 8428470"/>
                        <a:gd name="connsiteY37" fmla="*/ 1456341 h 1891352"/>
                        <a:gd name="connsiteX38" fmla="*/ 0 w 8428470"/>
                        <a:gd name="connsiteY38" fmla="*/ 1040244 h 1891352"/>
                        <a:gd name="connsiteX39" fmla="*/ 0 w 8428470"/>
                        <a:gd name="connsiteY39" fmla="*/ 586319 h 1891352"/>
                        <a:gd name="connsiteX40" fmla="*/ 0 w 8428470"/>
                        <a:gd name="connsiteY40" fmla="*/ 0 h 1891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</a:cxnLst>
                      <a:rect l="l" t="t" r="r" b="b"/>
                      <a:pathLst>
                        <a:path w="8428470" h="1891352" extrusionOk="0">
                          <a:moveTo>
                            <a:pt x="0" y="0"/>
                          </a:moveTo>
                          <a:cubicBezTo>
                            <a:pt x="113526" y="-8035"/>
                            <a:pt x="282266" y="52905"/>
                            <a:pt x="477613" y="0"/>
                          </a:cubicBezTo>
                          <a:cubicBezTo>
                            <a:pt x="672960" y="-52905"/>
                            <a:pt x="978531" y="4865"/>
                            <a:pt x="1208081" y="0"/>
                          </a:cubicBezTo>
                          <a:cubicBezTo>
                            <a:pt x="1437631" y="-4865"/>
                            <a:pt x="1413639" y="511"/>
                            <a:pt x="1601409" y="0"/>
                          </a:cubicBezTo>
                          <a:cubicBezTo>
                            <a:pt x="1789179" y="-511"/>
                            <a:pt x="1914923" y="8451"/>
                            <a:pt x="2079023" y="0"/>
                          </a:cubicBezTo>
                          <a:cubicBezTo>
                            <a:pt x="2243123" y="-8451"/>
                            <a:pt x="2321421" y="22650"/>
                            <a:pt x="2472351" y="0"/>
                          </a:cubicBezTo>
                          <a:cubicBezTo>
                            <a:pt x="2623281" y="-22650"/>
                            <a:pt x="2919171" y="50887"/>
                            <a:pt x="3202819" y="0"/>
                          </a:cubicBezTo>
                          <a:cubicBezTo>
                            <a:pt x="3486467" y="-50887"/>
                            <a:pt x="3499806" y="27525"/>
                            <a:pt x="3764717" y="0"/>
                          </a:cubicBezTo>
                          <a:cubicBezTo>
                            <a:pt x="4029628" y="-27525"/>
                            <a:pt x="4227457" y="38126"/>
                            <a:pt x="4410899" y="0"/>
                          </a:cubicBezTo>
                          <a:cubicBezTo>
                            <a:pt x="4594341" y="-38126"/>
                            <a:pt x="4647886" y="5984"/>
                            <a:pt x="4719943" y="0"/>
                          </a:cubicBezTo>
                          <a:cubicBezTo>
                            <a:pt x="4792000" y="-5984"/>
                            <a:pt x="4939830" y="3295"/>
                            <a:pt x="5028987" y="0"/>
                          </a:cubicBezTo>
                          <a:cubicBezTo>
                            <a:pt x="5118144" y="-3295"/>
                            <a:pt x="5368105" y="12258"/>
                            <a:pt x="5590885" y="0"/>
                          </a:cubicBezTo>
                          <a:cubicBezTo>
                            <a:pt x="5813665" y="-12258"/>
                            <a:pt x="5988942" y="55632"/>
                            <a:pt x="6152783" y="0"/>
                          </a:cubicBezTo>
                          <a:cubicBezTo>
                            <a:pt x="6316624" y="-55632"/>
                            <a:pt x="6665681" y="12699"/>
                            <a:pt x="6883250" y="0"/>
                          </a:cubicBezTo>
                          <a:cubicBezTo>
                            <a:pt x="7100819" y="-12699"/>
                            <a:pt x="7244798" y="7224"/>
                            <a:pt x="7360864" y="0"/>
                          </a:cubicBezTo>
                          <a:cubicBezTo>
                            <a:pt x="7476930" y="-7224"/>
                            <a:pt x="7693142" y="1896"/>
                            <a:pt x="7838477" y="0"/>
                          </a:cubicBezTo>
                          <a:cubicBezTo>
                            <a:pt x="7983812" y="-1896"/>
                            <a:pt x="8189568" y="55644"/>
                            <a:pt x="8428470" y="0"/>
                          </a:cubicBezTo>
                          <a:cubicBezTo>
                            <a:pt x="8453270" y="98908"/>
                            <a:pt x="8404666" y="283966"/>
                            <a:pt x="8428470" y="416097"/>
                          </a:cubicBezTo>
                          <a:cubicBezTo>
                            <a:pt x="8452274" y="548228"/>
                            <a:pt x="8392318" y="641249"/>
                            <a:pt x="8428470" y="851108"/>
                          </a:cubicBezTo>
                          <a:cubicBezTo>
                            <a:pt x="8464622" y="1060967"/>
                            <a:pt x="8424516" y="1087693"/>
                            <a:pt x="8428470" y="1305033"/>
                          </a:cubicBezTo>
                          <a:cubicBezTo>
                            <a:pt x="8432424" y="1522374"/>
                            <a:pt x="8369595" y="1725014"/>
                            <a:pt x="8428470" y="1891352"/>
                          </a:cubicBezTo>
                          <a:cubicBezTo>
                            <a:pt x="8215061" y="1932634"/>
                            <a:pt x="8079141" y="1848846"/>
                            <a:pt x="7950857" y="1891352"/>
                          </a:cubicBezTo>
                          <a:cubicBezTo>
                            <a:pt x="7822573" y="1933858"/>
                            <a:pt x="7694973" y="1889279"/>
                            <a:pt x="7557528" y="1891352"/>
                          </a:cubicBezTo>
                          <a:cubicBezTo>
                            <a:pt x="7420083" y="1893425"/>
                            <a:pt x="7191343" y="1874576"/>
                            <a:pt x="7079915" y="1891352"/>
                          </a:cubicBezTo>
                          <a:cubicBezTo>
                            <a:pt x="6968487" y="1908128"/>
                            <a:pt x="6592540" y="1830198"/>
                            <a:pt x="6433732" y="1891352"/>
                          </a:cubicBezTo>
                          <a:cubicBezTo>
                            <a:pt x="6274924" y="1952506"/>
                            <a:pt x="6137755" y="1844943"/>
                            <a:pt x="6040404" y="1891352"/>
                          </a:cubicBezTo>
                          <a:cubicBezTo>
                            <a:pt x="5943053" y="1937761"/>
                            <a:pt x="5602932" y="1874153"/>
                            <a:pt x="5478506" y="1891352"/>
                          </a:cubicBezTo>
                          <a:cubicBezTo>
                            <a:pt x="5354080" y="1908551"/>
                            <a:pt x="5240480" y="1855450"/>
                            <a:pt x="5169462" y="1891352"/>
                          </a:cubicBezTo>
                          <a:cubicBezTo>
                            <a:pt x="5098444" y="1927254"/>
                            <a:pt x="4741343" y="1845567"/>
                            <a:pt x="4438994" y="1891352"/>
                          </a:cubicBezTo>
                          <a:cubicBezTo>
                            <a:pt x="4136645" y="1937137"/>
                            <a:pt x="4258784" y="1887194"/>
                            <a:pt x="4129950" y="1891352"/>
                          </a:cubicBezTo>
                          <a:cubicBezTo>
                            <a:pt x="4001116" y="1895510"/>
                            <a:pt x="3804810" y="1843795"/>
                            <a:pt x="3568052" y="1891352"/>
                          </a:cubicBezTo>
                          <a:cubicBezTo>
                            <a:pt x="3331294" y="1938909"/>
                            <a:pt x="3393936" y="1874882"/>
                            <a:pt x="3259008" y="1891352"/>
                          </a:cubicBezTo>
                          <a:cubicBezTo>
                            <a:pt x="3124080" y="1907822"/>
                            <a:pt x="2871161" y="1852561"/>
                            <a:pt x="2528541" y="1891352"/>
                          </a:cubicBezTo>
                          <a:cubicBezTo>
                            <a:pt x="2185921" y="1930143"/>
                            <a:pt x="2320603" y="1850538"/>
                            <a:pt x="2135212" y="1891352"/>
                          </a:cubicBezTo>
                          <a:cubicBezTo>
                            <a:pt x="1949821" y="1932166"/>
                            <a:pt x="1789695" y="1882876"/>
                            <a:pt x="1489030" y="1891352"/>
                          </a:cubicBezTo>
                          <a:cubicBezTo>
                            <a:pt x="1188365" y="1899828"/>
                            <a:pt x="1123470" y="1877547"/>
                            <a:pt x="1011416" y="1891352"/>
                          </a:cubicBezTo>
                          <a:cubicBezTo>
                            <a:pt x="899362" y="1905157"/>
                            <a:pt x="314945" y="1844912"/>
                            <a:pt x="0" y="1891352"/>
                          </a:cubicBezTo>
                          <a:cubicBezTo>
                            <a:pt x="-21102" y="1753721"/>
                            <a:pt x="26726" y="1628818"/>
                            <a:pt x="0" y="1456341"/>
                          </a:cubicBezTo>
                          <a:cubicBezTo>
                            <a:pt x="-26726" y="1283864"/>
                            <a:pt x="31803" y="1137773"/>
                            <a:pt x="0" y="1040244"/>
                          </a:cubicBezTo>
                          <a:cubicBezTo>
                            <a:pt x="-31803" y="942715"/>
                            <a:pt x="14267" y="679574"/>
                            <a:pt x="0" y="586319"/>
                          </a:cubicBezTo>
                          <a:cubicBezTo>
                            <a:pt x="-14267" y="493065"/>
                            <a:pt x="40560" y="17765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/>
                <a:t>개발환경</a:t>
              </a:r>
              <a:endParaRPr lang="en-US" altLang="ko-KR" sz="1600" b="1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Window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10(x64)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Tomcat 8.5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Oracle 11g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Spring 5.0.7 Release</a:t>
              </a:r>
              <a:endParaRPr lang="ko-KR" alt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B747614-AA2D-4130-9800-A16F2E46FA48}"/>
                </a:ext>
              </a:extLst>
            </p:cNvPr>
            <p:cNvSpPr txBox="1"/>
            <p:nvPr/>
          </p:nvSpPr>
          <p:spPr>
            <a:xfrm>
              <a:off x="4395188" y="3798332"/>
              <a:ext cx="1937484" cy="1522020"/>
            </a:xfrm>
            <a:prstGeom prst="rect">
              <a:avLst/>
            </a:pr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xmlns="" sd="19346968">
                    <a:custGeom>
                      <a:avLst/>
                      <a:gdLst>
                        <a:gd name="connsiteX0" fmla="*/ 0 w 1682021"/>
                        <a:gd name="connsiteY0" fmla="*/ 0 h 1522020"/>
                        <a:gd name="connsiteX1" fmla="*/ 594314 w 1682021"/>
                        <a:gd name="connsiteY1" fmla="*/ 0 h 1522020"/>
                        <a:gd name="connsiteX2" fmla="*/ 1138168 w 1682021"/>
                        <a:gd name="connsiteY2" fmla="*/ 0 h 1522020"/>
                        <a:gd name="connsiteX3" fmla="*/ 1682021 w 1682021"/>
                        <a:gd name="connsiteY3" fmla="*/ 0 h 1522020"/>
                        <a:gd name="connsiteX4" fmla="*/ 1682021 w 1682021"/>
                        <a:gd name="connsiteY4" fmla="*/ 537780 h 1522020"/>
                        <a:gd name="connsiteX5" fmla="*/ 1682021 w 1682021"/>
                        <a:gd name="connsiteY5" fmla="*/ 1075561 h 1522020"/>
                        <a:gd name="connsiteX6" fmla="*/ 1682021 w 1682021"/>
                        <a:gd name="connsiteY6" fmla="*/ 1522020 h 1522020"/>
                        <a:gd name="connsiteX7" fmla="*/ 1154988 w 1682021"/>
                        <a:gd name="connsiteY7" fmla="*/ 1522020 h 1522020"/>
                        <a:gd name="connsiteX8" fmla="*/ 627955 w 1682021"/>
                        <a:gd name="connsiteY8" fmla="*/ 1522020 h 1522020"/>
                        <a:gd name="connsiteX9" fmla="*/ 0 w 1682021"/>
                        <a:gd name="connsiteY9" fmla="*/ 1522020 h 1522020"/>
                        <a:gd name="connsiteX10" fmla="*/ 0 w 1682021"/>
                        <a:gd name="connsiteY10" fmla="*/ 1045120 h 1522020"/>
                        <a:gd name="connsiteX11" fmla="*/ 0 w 1682021"/>
                        <a:gd name="connsiteY11" fmla="*/ 568221 h 1522020"/>
                        <a:gd name="connsiteX12" fmla="*/ 0 w 1682021"/>
                        <a:gd name="connsiteY12" fmla="*/ 0 h 15220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682021" h="1522020" extrusionOk="0">
                          <a:moveTo>
                            <a:pt x="0" y="0"/>
                          </a:moveTo>
                          <a:cubicBezTo>
                            <a:pt x="175188" y="-38868"/>
                            <a:pt x="394377" y="11354"/>
                            <a:pt x="594314" y="0"/>
                          </a:cubicBezTo>
                          <a:cubicBezTo>
                            <a:pt x="794251" y="-11354"/>
                            <a:pt x="872740" y="7328"/>
                            <a:pt x="1138168" y="0"/>
                          </a:cubicBezTo>
                          <a:cubicBezTo>
                            <a:pt x="1403596" y="-7328"/>
                            <a:pt x="1519058" y="36138"/>
                            <a:pt x="1682021" y="0"/>
                          </a:cubicBezTo>
                          <a:cubicBezTo>
                            <a:pt x="1740598" y="202274"/>
                            <a:pt x="1662390" y="335151"/>
                            <a:pt x="1682021" y="537780"/>
                          </a:cubicBezTo>
                          <a:cubicBezTo>
                            <a:pt x="1701652" y="740409"/>
                            <a:pt x="1652664" y="948122"/>
                            <a:pt x="1682021" y="1075561"/>
                          </a:cubicBezTo>
                          <a:cubicBezTo>
                            <a:pt x="1711378" y="1203000"/>
                            <a:pt x="1655748" y="1404540"/>
                            <a:pt x="1682021" y="1522020"/>
                          </a:cubicBezTo>
                          <a:cubicBezTo>
                            <a:pt x="1481332" y="1557414"/>
                            <a:pt x="1387563" y="1479681"/>
                            <a:pt x="1154988" y="1522020"/>
                          </a:cubicBezTo>
                          <a:cubicBezTo>
                            <a:pt x="922413" y="1564359"/>
                            <a:pt x="797802" y="1514921"/>
                            <a:pt x="627955" y="1522020"/>
                          </a:cubicBezTo>
                          <a:cubicBezTo>
                            <a:pt x="458108" y="1529119"/>
                            <a:pt x="211220" y="1498627"/>
                            <a:pt x="0" y="1522020"/>
                          </a:cubicBezTo>
                          <a:cubicBezTo>
                            <a:pt x="-34194" y="1333401"/>
                            <a:pt x="49000" y="1204210"/>
                            <a:pt x="0" y="1045120"/>
                          </a:cubicBezTo>
                          <a:cubicBezTo>
                            <a:pt x="-49000" y="886030"/>
                            <a:pt x="50802" y="782944"/>
                            <a:pt x="0" y="568221"/>
                          </a:cubicBezTo>
                          <a:cubicBezTo>
                            <a:pt x="-50802" y="353498"/>
                            <a:pt x="52988" y="27260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JAVA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JSP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HTML/CSS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JAVASCRIPT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C7C8966-E41B-46B2-962C-B923E77024EF}"/>
                </a:ext>
              </a:extLst>
            </p:cNvPr>
            <p:cNvSpPr txBox="1"/>
            <p:nvPr/>
          </p:nvSpPr>
          <p:spPr>
            <a:xfrm>
              <a:off x="7620327" y="3775986"/>
              <a:ext cx="1937484" cy="783356"/>
            </a:xfrm>
            <a:prstGeom prst="rect">
              <a:avLst/>
            </a:pr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xmlns="" sd="2610289660">
                    <a:custGeom>
                      <a:avLst/>
                      <a:gdLst>
                        <a:gd name="connsiteX0" fmla="*/ 0 w 1682021"/>
                        <a:gd name="connsiteY0" fmla="*/ 0 h 783356"/>
                        <a:gd name="connsiteX1" fmla="*/ 510213 w 1682021"/>
                        <a:gd name="connsiteY1" fmla="*/ 0 h 783356"/>
                        <a:gd name="connsiteX2" fmla="*/ 1087707 w 1682021"/>
                        <a:gd name="connsiteY2" fmla="*/ 0 h 783356"/>
                        <a:gd name="connsiteX3" fmla="*/ 1682021 w 1682021"/>
                        <a:gd name="connsiteY3" fmla="*/ 0 h 783356"/>
                        <a:gd name="connsiteX4" fmla="*/ 1682021 w 1682021"/>
                        <a:gd name="connsiteY4" fmla="*/ 376011 h 783356"/>
                        <a:gd name="connsiteX5" fmla="*/ 1682021 w 1682021"/>
                        <a:gd name="connsiteY5" fmla="*/ 783356 h 783356"/>
                        <a:gd name="connsiteX6" fmla="*/ 1171808 w 1682021"/>
                        <a:gd name="connsiteY6" fmla="*/ 783356 h 783356"/>
                        <a:gd name="connsiteX7" fmla="*/ 644775 w 1682021"/>
                        <a:gd name="connsiteY7" fmla="*/ 783356 h 783356"/>
                        <a:gd name="connsiteX8" fmla="*/ 0 w 1682021"/>
                        <a:gd name="connsiteY8" fmla="*/ 783356 h 783356"/>
                        <a:gd name="connsiteX9" fmla="*/ 0 w 1682021"/>
                        <a:gd name="connsiteY9" fmla="*/ 376011 h 783356"/>
                        <a:gd name="connsiteX10" fmla="*/ 0 w 1682021"/>
                        <a:gd name="connsiteY10" fmla="*/ 0 h 78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682021" h="783356" extrusionOk="0">
                          <a:moveTo>
                            <a:pt x="0" y="0"/>
                          </a:moveTo>
                          <a:cubicBezTo>
                            <a:pt x="209862" y="-45904"/>
                            <a:pt x="407977" y="17594"/>
                            <a:pt x="510213" y="0"/>
                          </a:cubicBezTo>
                          <a:cubicBezTo>
                            <a:pt x="612449" y="-17594"/>
                            <a:pt x="849314" y="940"/>
                            <a:pt x="1087707" y="0"/>
                          </a:cubicBezTo>
                          <a:cubicBezTo>
                            <a:pt x="1326100" y="-940"/>
                            <a:pt x="1526690" y="22863"/>
                            <a:pt x="1682021" y="0"/>
                          </a:cubicBezTo>
                          <a:cubicBezTo>
                            <a:pt x="1724811" y="76627"/>
                            <a:pt x="1678858" y="280480"/>
                            <a:pt x="1682021" y="376011"/>
                          </a:cubicBezTo>
                          <a:cubicBezTo>
                            <a:pt x="1685184" y="471542"/>
                            <a:pt x="1662130" y="685317"/>
                            <a:pt x="1682021" y="783356"/>
                          </a:cubicBezTo>
                          <a:cubicBezTo>
                            <a:pt x="1570482" y="829450"/>
                            <a:pt x="1289643" y="765673"/>
                            <a:pt x="1171808" y="783356"/>
                          </a:cubicBezTo>
                          <a:cubicBezTo>
                            <a:pt x="1053973" y="801039"/>
                            <a:pt x="867838" y="724796"/>
                            <a:pt x="644775" y="783356"/>
                          </a:cubicBezTo>
                          <a:cubicBezTo>
                            <a:pt x="421712" y="841916"/>
                            <a:pt x="288921" y="768703"/>
                            <a:pt x="0" y="783356"/>
                          </a:cubicBezTo>
                          <a:cubicBezTo>
                            <a:pt x="-23184" y="586630"/>
                            <a:pt x="7224" y="534074"/>
                            <a:pt x="0" y="376011"/>
                          </a:cubicBezTo>
                          <a:cubicBezTo>
                            <a:pt x="-7224" y="217948"/>
                            <a:pt x="36093" y="17610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JQUERY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AJAX</a:t>
              </a:r>
              <a:endParaRPr lang="ko-KR" altLang="en-US" sz="1600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CEF21C2-3677-477E-BE32-53E23843704F}"/>
              </a:ext>
            </a:extLst>
          </p:cNvPr>
          <p:cNvSpPr/>
          <p:nvPr/>
        </p:nvSpPr>
        <p:spPr>
          <a:xfrm>
            <a:off x="2029193" y="131732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프로젝트 개요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CCB557C8-BE2E-49CC-84BA-9EBBBC782BDD}"/>
              </a:ext>
            </a:extLst>
          </p:cNvPr>
          <p:cNvGrpSpPr/>
          <p:nvPr/>
        </p:nvGrpSpPr>
        <p:grpSpPr>
          <a:xfrm>
            <a:off x="72572" y="10432"/>
            <a:ext cx="1646522" cy="1862048"/>
            <a:chOff x="9826172" y="3117696"/>
            <a:chExt cx="1646522" cy="18620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0658A5B-26D9-4904-8D72-2B1797DE2112}"/>
                </a:ext>
              </a:extLst>
            </p:cNvPr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7B8BA063-8294-4760-A7AD-03391A72A69E}"/>
                </a:ext>
              </a:extLst>
            </p:cNvPr>
            <p:cNvSpPr/>
            <p:nvPr/>
          </p:nvSpPr>
          <p:spPr>
            <a:xfrm>
              <a:off x="10136271" y="3117696"/>
              <a:ext cx="103906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B002747C-3DE0-4430-AF4A-C22E8DC95830}"/>
                </a:ext>
              </a:extLst>
            </p:cNvPr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1EE32024-27BB-4AAC-8D91-9C985087526A}"/>
              </a:ext>
            </a:extLst>
          </p:cNvPr>
          <p:cNvCxnSpPr>
            <a:cxnSpLocks/>
          </p:cNvCxnSpPr>
          <p:nvPr/>
        </p:nvCxnSpPr>
        <p:spPr>
          <a:xfrm flipV="1">
            <a:off x="2018260" y="722821"/>
            <a:ext cx="2834262" cy="1741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6953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4387B14-3AF6-4A81-AEB0-2BF77C94D178}"/>
              </a:ext>
            </a:extLst>
          </p:cNvPr>
          <p:cNvCxnSpPr/>
          <p:nvPr/>
        </p:nvCxnSpPr>
        <p:spPr>
          <a:xfrm>
            <a:off x="411385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4A0E5A4-B91C-431C-8D39-031138A9DB8C}"/>
              </a:ext>
            </a:extLst>
          </p:cNvPr>
          <p:cNvSpPr/>
          <p:nvPr/>
        </p:nvSpPr>
        <p:spPr>
          <a:xfrm>
            <a:off x="557404" y="818604"/>
            <a:ext cx="161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회원 정보</a:t>
            </a:r>
            <a:endParaRPr lang="ko-KR" altLang="en-US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4668" y="1296208"/>
            <a:ext cx="9033538" cy="4265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4532CB6-FDCB-4251-A089-520FD676B2DF}"/>
              </a:ext>
            </a:extLst>
          </p:cNvPr>
          <p:cNvSpPr/>
          <p:nvPr/>
        </p:nvSpPr>
        <p:spPr>
          <a:xfrm>
            <a:off x="5279529" y="1845622"/>
            <a:ext cx="1380579" cy="392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4532CB6-FDCB-4251-A089-520FD676B2DF}"/>
              </a:ext>
            </a:extLst>
          </p:cNvPr>
          <p:cNvSpPr/>
          <p:nvPr/>
        </p:nvSpPr>
        <p:spPr>
          <a:xfrm>
            <a:off x="4776836" y="3280912"/>
            <a:ext cx="6250555" cy="1932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5587859-0E86-4A46-BD9F-1A7294A7FC15}"/>
              </a:ext>
            </a:extLst>
          </p:cNvPr>
          <p:cNvSpPr/>
          <p:nvPr/>
        </p:nvSpPr>
        <p:spPr>
          <a:xfrm>
            <a:off x="5099668" y="5649598"/>
            <a:ext cx="4363538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spc="-150" dirty="0" smtClean="0"/>
              <a:t>회원 정보 확인 및 주문</a:t>
            </a:r>
            <a:r>
              <a:rPr lang="en-US" altLang="ko-KR" sz="1500" b="1" spc="-150" dirty="0" smtClean="0"/>
              <a:t>/</a:t>
            </a:r>
            <a:r>
              <a:rPr lang="ko-KR" altLang="en-US" sz="1500" b="1" spc="-150" dirty="0" smtClean="0"/>
              <a:t>배송</a:t>
            </a:r>
            <a:r>
              <a:rPr lang="en-US" altLang="ko-KR" sz="1500" b="1" spc="-150" dirty="0" smtClean="0"/>
              <a:t>/</a:t>
            </a:r>
            <a:r>
              <a:rPr lang="ko-KR" altLang="en-US" sz="1500" b="1" spc="-150" dirty="0" smtClean="0"/>
              <a:t>취소 관련 조회가 가능</a:t>
            </a:r>
            <a:endParaRPr lang="ko-KR" altLang="en-US" sz="1500" b="1" spc="-150" dirty="0"/>
          </a:p>
        </p:txBody>
      </p:sp>
    </p:spTree>
    <p:extLst>
      <p:ext uri="{BB962C8B-B14F-4D97-AF65-F5344CB8AC3E}">
        <p14:creationId xmlns="" xmlns:p14="http://schemas.microsoft.com/office/powerpoint/2010/main" val="2101425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4387B14-3AF6-4A81-AEB0-2BF77C94D178}"/>
              </a:ext>
            </a:extLst>
          </p:cNvPr>
          <p:cNvCxnSpPr/>
          <p:nvPr/>
        </p:nvCxnSpPr>
        <p:spPr>
          <a:xfrm>
            <a:off x="411385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4A0E5A4-B91C-431C-8D39-031138A9DB8C}"/>
              </a:ext>
            </a:extLst>
          </p:cNvPr>
          <p:cNvSpPr/>
          <p:nvPr/>
        </p:nvSpPr>
        <p:spPr>
          <a:xfrm>
            <a:off x="557405" y="818604"/>
            <a:ext cx="1555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회원 정보</a:t>
            </a:r>
            <a:endParaRPr lang="en-US" altLang="ko-KR" sz="2800" b="1" spc="-3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  <a:p>
            <a:pPr algn="ctr"/>
            <a:r>
              <a:rPr lang="ko-KR" altLang="en-US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수정</a:t>
            </a:r>
            <a:endParaRPr lang="ko-KR" altLang="en-US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1733" y="528948"/>
            <a:ext cx="6922775" cy="574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C5587859-0E86-4A46-BD9F-1A7294A7FC15}"/>
              </a:ext>
            </a:extLst>
          </p:cNvPr>
          <p:cNvSpPr/>
          <p:nvPr/>
        </p:nvSpPr>
        <p:spPr>
          <a:xfrm>
            <a:off x="3533572" y="6191857"/>
            <a:ext cx="3370287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spc="-150" dirty="0" smtClean="0"/>
              <a:t>로그인 된 유저의 정보를 가져옴</a:t>
            </a:r>
            <a:endParaRPr lang="ko-KR" altLang="en-US" sz="1500" b="1" spc="-15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4532CB6-FDCB-4251-A089-520FD676B2DF}"/>
              </a:ext>
            </a:extLst>
          </p:cNvPr>
          <p:cNvSpPr/>
          <p:nvPr/>
        </p:nvSpPr>
        <p:spPr>
          <a:xfrm>
            <a:off x="3534892" y="1025858"/>
            <a:ext cx="1501132" cy="325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01425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4387B14-3AF6-4A81-AEB0-2BF77C94D178}"/>
              </a:ext>
            </a:extLst>
          </p:cNvPr>
          <p:cNvCxnSpPr/>
          <p:nvPr/>
        </p:nvCxnSpPr>
        <p:spPr>
          <a:xfrm>
            <a:off x="411385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4A0E5A4-B91C-431C-8D39-031138A9DB8C}"/>
              </a:ext>
            </a:extLst>
          </p:cNvPr>
          <p:cNvSpPr/>
          <p:nvPr/>
        </p:nvSpPr>
        <p:spPr>
          <a:xfrm>
            <a:off x="557406" y="818604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배송 조회</a:t>
            </a:r>
            <a:endParaRPr lang="ko-KR" altLang="en-US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1355" b="41183"/>
          <a:stretch>
            <a:fillRect/>
          </a:stretch>
        </p:blipFill>
        <p:spPr bwMode="auto">
          <a:xfrm>
            <a:off x="2797791" y="327544"/>
            <a:ext cx="5773003" cy="261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4532CB6-FDCB-4251-A089-520FD676B2DF}"/>
              </a:ext>
            </a:extLst>
          </p:cNvPr>
          <p:cNvSpPr/>
          <p:nvPr/>
        </p:nvSpPr>
        <p:spPr>
          <a:xfrm>
            <a:off x="2836580" y="1504427"/>
            <a:ext cx="1598942" cy="1143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4532CB6-FDCB-4251-A089-520FD676B2DF}"/>
              </a:ext>
            </a:extLst>
          </p:cNvPr>
          <p:cNvSpPr/>
          <p:nvPr/>
        </p:nvSpPr>
        <p:spPr>
          <a:xfrm>
            <a:off x="7899900" y="1078173"/>
            <a:ext cx="739133" cy="368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0145" y="3064046"/>
            <a:ext cx="4521645" cy="358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4532CB6-FDCB-4251-A089-520FD676B2DF}"/>
              </a:ext>
            </a:extLst>
          </p:cNvPr>
          <p:cNvSpPr/>
          <p:nvPr/>
        </p:nvSpPr>
        <p:spPr>
          <a:xfrm>
            <a:off x="7574629" y="1530825"/>
            <a:ext cx="914278" cy="311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연결선: 구부러짐 21">
            <a:extLst>
              <a:ext uri="{FF2B5EF4-FFF2-40B4-BE49-F238E27FC236}">
                <a16:creationId xmlns="" xmlns:a16="http://schemas.microsoft.com/office/drawing/2014/main" id="{A9AEEC67-2DFD-43F3-9D4F-2031421B5F6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570794" y="1635332"/>
            <a:ext cx="1132764" cy="2035916"/>
          </a:xfrm>
          <a:prstGeom prst="curvedConnector2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5587859-0E86-4A46-BD9F-1A7294A7FC15}"/>
              </a:ext>
            </a:extLst>
          </p:cNvPr>
          <p:cNvSpPr/>
          <p:nvPr/>
        </p:nvSpPr>
        <p:spPr>
          <a:xfrm>
            <a:off x="2675671" y="2988285"/>
            <a:ext cx="4363538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spc="-150" dirty="0" smtClean="0"/>
              <a:t>구매했던 상품의 구매 정보 </a:t>
            </a:r>
            <a:r>
              <a:rPr lang="ko-KR" altLang="en-US" sz="1500" b="1" spc="-150" dirty="0" smtClean="0"/>
              <a:t>확인</a:t>
            </a:r>
            <a:endParaRPr lang="ko-KR" altLang="en-US" sz="1500" b="1" spc="-150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5587859-0E86-4A46-BD9F-1A7294A7FC15}"/>
              </a:ext>
            </a:extLst>
          </p:cNvPr>
          <p:cNvSpPr/>
          <p:nvPr/>
        </p:nvSpPr>
        <p:spPr>
          <a:xfrm>
            <a:off x="8598802" y="4080106"/>
            <a:ext cx="3247455" cy="553998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spc="-150" dirty="0" smtClean="0"/>
              <a:t>주문 상세보기 버튼을 누르면 구매한 물품의</a:t>
            </a:r>
            <a:r>
              <a:rPr lang="en-US" altLang="ko-KR" sz="1500" b="1" spc="-150" dirty="0" smtClean="0"/>
              <a:t> </a:t>
            </a:r>
            <a:r>
              <a:rPr lang="ko-KR" altLang="en-US" sz="1500" b="1" spc="-150" dirty="0" smtClean="0"/>
              <a:t>정보를 </a:t>
            </a:r>
            <a:r>
              <a:rPr lang="ko-KR" altLang="en-US" sz="1500" b="1" spc="-150" dirty="0" smtClean="0"/>
              <a:t>확인</a:t>
            </a:r>
            <a:endParaRPr lang="en-US" altLang="ko-KR" sz="1500" b="1" spc="-150" dirty="0" smtClean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5587859-0E86-4A46-BD9F-1A7294A7FC15}"/>
              </a:ext>
            </a:extLst>
          </p:cNvPr>
          <p:cNvSpPr/>
          <p:nvPr/>
        </p:nvSpPr>
        <p:spPr>
          <a:xfrm>
            <a:off x="7476802" y="369457"/>
            <a:ext cx="4363538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spc="-150" dirty="0" smtClean="0"/>
              <a:t>주문</a:t>
            </a:r>
            <a:r>
              <a:rPr lang="en-US" altLang="ko-KR" sz="1500" b="1" spc="-150" dirty="0" smtClean="0"/>
              <a:t>/</a:t>
            </a:r>
            <a:r>
              <a:rPr lang="ko-KR" altLang="en-US" sz="1500" b="1" spc="-150" dirty="0" smtClean="0"/>
              <a:t>배송정보를 날짜 별로 </a:t>
            </a:r>
            <a:r>
              <a:rPr lang="ko-KR" altLang="en-US" sz="1500" b="1" spc="-150" dirty="0" smtClean="0"/>
              <a:t>조회</a:t>
            </a:r>
            <a:endParaRPr lang="ko-KR" altLang="en-US" sz="1500" b="1" spc="-150" dirty="0"/>
          </a:p>
        </p:txBody>
      </p:sp>
      <p:cxnSp>
        <p:nvCxnSpPr>
          <p:cNvPr id="20" name="연결선: 구부러짐 21">
            <a:extLst>
              <a:ext uri="{FF2B5EF4-FFF2-40B4-BE49-F238E27FC236}">
                <a16:creationId xmlns="" xmlns:a16="http://schemas.microsoft.com/office/drawing/2014/main" id="{A9AEEC67-2DFD-43F3-9D4F-2031421B5F60}"/>
              </a:ext>
            </a:extLst>
          </p:cNvPr>
          <p:cNvCxnSpPr>
            <a:cxnSpLocks/>
            <a:stCxn id="16" idx="2"/>
            <a:endCxn id="7" idx="3"/>
          </p:cNvCxnSpPr>
          <p:nvPr/>
        </p:nvCxnSpPr>
        <p:spPr>
          <a:xfrm rot="5400000">
            <a:off x="8863904" y="467751"/>
            <a:ext cx="569797" cy="1019538"/>
          </a:xfrm>
          <a:prstGeom prst="curvedConnector2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1">
            <a:extLst>
              <a:ext uri="{FF2B5EF4-FFF2-40B4-BE49-F238E27FC236}">
                <a16:creationId xmlns="" xmlns:a16="http://schemas.microsoft.com/office/drawing/2014/main" id="{A9AEEC67-2DFD-43F3-9D4F-2031421B5F60}"/>
              </a:ext>
            </a:extLst>
          </p:cNvPr>
          <p:cNvCxnSpPr>
            <a:cxnSpLocks/>
            <a:stCxn id="6" idx="3"/>
            <a:endCxn id="14" idx="0"/>
          </p:cNvCxnSpPr>
          <p:nvPr/>
        </p:nvCxnSpPr>
        <p:spPr>
          <a:xfrm>
            <a:off x="4435522" y="2076046"/>
            <a:ext cx="421918" cy="912239"/>
          </a:xfrm>
          <a:prstGeom prst="curvedConnector2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01425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4387B14-3AF6-4A81-AEB0-2BF77C94D178}"/>
              </a:ext>
            </a:extLst>
          </p:cNvPr>
          <p:cNvCxnSpPr/>
          <p:nvPr/>
        </p:nvCxnSpPr>
        <p:spPr>
          <a:xfrm>
            <a:off x="411385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4A0E5A4-B91C-431C-8D39-031138A9DB8C}"/>
              </a:ext>
            </a:extLst>
          </p:cNvPr>
          <p:cNvSpPr/>
          <p:nvPr/>
        </p:nvSpPr>
        <p:spPr>
          <a:xfrm>
            <a:off x="557405" y="818604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주문 취소</a:t>
            </a:r>
            <a:endParaRPr lang="ko-KR" altLang="en-US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37571"/>
          <a:stretch>
            <a:fillRect/>
          </a:stretch>
        </p:blipFill>
        <p:spPr bwMode="auto">
          <a:xfrm>
            <a:off x="2811439" y="267928"/>
            <a:ext cx="6058785" cy="2857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2205" y="3315471"/>
            <a:ext cx="6062971" cy="267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4532CB6-FDCB-4251-A089-520FD676B2DF}"/>
              </a:ext>
            </a:extLst>
          </p:cNvPr>
          <p:cNvSpPr/>
          <p:nvPr/>
        </p:nvSpPr>
        <p:spPr>
          <a:xfrm>
            <a:off x="7833937" y="2540759"/>
            <a:ext cx="941574" cy="448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연결선: 구부러짐 21">
            <a:extLst>
              <a:ext uri="{FF2B5EF4-FFF2-40B4-BE49-F238E27FC236}">
                <a16:creationId xmlns="" xmlns:a16="http://schemas.microsoft.com/office/drawing/2014/main" id="{A9AEEC67-2DFD-43F3-9D4F-2031421B5F60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3705429" y="2764810"/>
            <a:ext cx="4128509" cy="553872"/>
          </a:xfrm>
          <a:prstGeom prst="curvedConnector2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B4532CB6-FDCB-4251-A089-520FD676B2DF}"/>
              </a:ext>
            </a:extLst>
          </p:cNvPr>
          <p:cNvSpPr/>
          <p:nvPr/>
        </p:nvSpPr>
        <p:spPr>
          <a:xfrm>
            <a:off x="2797913" y="3755411"/>
            <a:ext cx="6045836" cy="857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5587859-0E86-4A46-BD9F-1A7294A7FC15}"/>
              </a:ext>
            </a:extLst>
          </p:cNvPr>
          <p:cNvSpPr/>
          <p:nvPr/>
        </p:nvSpPr>
        <p:spPr>
          <a:xfrm>
            <a:off x="7828462" y="2128476"/>
            <a:ext cx="4363538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spc="-150" dirty="0" smtClean="0"/>
              <a:t>주문 취소 버튼을 누르면 즉시 페이지 이동</a:t>
            </a:r>
            <a:endParaRPr lang="ko-KR" altLang="en-US" sz="1500" b="1" spc="-150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5587859-0E86-4A46-BD9F-1A7294A7FC15}"/>
              </a:ext>
            </a:extLst>
          </p:cNvPr>
          <p:cNvSpPr/>
          <p:nvPr/>
        </p:nvSpPr>
        <p:spPr>
          <a:xfrm>
            <a:off x="7828462" y="3343127"/>
            <a:ext cx="4363538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/>
            <a:r>
              <a:rPr lang="ko-KR" altLang="en-US" sz="1500" spc="-150" dirty="0" smtClean="0"/>
              <a:t>주문번호와 날짜 별 조회가 가능</a:t>
            </a:r>
            <a:endParaRPr lang="ko-KR" altLang="en-US" sz="1500" spc="-150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B4532CB6-FDCB-4251-A089-520FD676B2DF}"/>
              </a:ext>
            </a:extLst>
          </p:cNvPr>
          <p:cNvSpPr/>
          <p:nvPr/>
        </p:nvSpPr>
        <p:spPr>
          <a:xfrm>
            <a:off x="6526026" y="5354475"/>
            <a:ext cx="2085711" cy="527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5587859-0E86-4A46-BD9F-1A7294A7FC15}"/>
              </a:ext>
            </a:extLst>
          </p:cNvPr>
          <p:cNvSpPr/>
          <p:nvPr/>
        </p:nvSpPr>
        <p:spPr>
          <a:xfrm>
            <a:off x="7828462" y="6020363"/>
            <a:ext cx="4363538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/>
            <a:r>
              <a:rPr lang="ko-KR" altLang="en-US" sz="1500" spc="-150" dirty="0" smtClean="0"/>
              <a:t>주문 취소내역 확인 가능</a:t>
            </a:r>
            <a:endParaRPr lang="ko-KR" altLang="en-US" sz="1500" spc="-150" dirty="0"/>
          </a:p>
        </p:txBody>
      </p:sp>
      <p:cxnSp>
        <p:nvCxnSpPr>
          <p:cNvPr id="20" name="연결선: 구부러짐 21">
            <a:extLst>
              <a:ext uri="{FF2B5EF4-FFF2-40B4-BE49-F238E27FC236}">
                <a16:creationId xmlns="" xmlns:a16="http://schemas.microsoft.com/office/drawing/2014/main" id="{A9AEEC67-2DFD-43F3-9D4F-2031421B5F6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11737" y="5618331"/>
            <a:ext cx="382138" cy="427627"/>
          </a:xfrm>
          <a:prstGeom prst="curvedConnector2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01425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hu-08\Desktop\11.PNG">
            <a:extLst>
              <a:ext uri="{FF2B5EF4-FFF2-40B4-BE49-F238E27FC236}">
                <a16:creationId xmlns="" xmlns:a16="http://schemas.microsoft.com/office/drawing/2014/main" id="{4E2BB794-B1C3-4AF6-AE2C-6CD1896BE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b="65976"/>
          <a:stretch/>
        </p:blipFill>
        <p:spPr bwMode="auto">
          <a:xfrm>
            <a:off x="2628362" y="233465"/>
            <a:ext cx="9563638" cy="2496855"/>
          </a:xfrm>
          <a:prstGeom prst="rect">
            <a:avLst/>
          </a:prstGeom>
          <a:noFill/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8047029-7DC7-462F-8040-3DC63868BAF7}"/>
              </a:ext>
            </a:extLst>
          </p:cNvPr>
          <p:cNvCxnSpPr/>
          <p:nvPr/>
        </p:nvCxnSpPr>
        <p:spPr>
          <a:xfrm>
            <a:off x="2510488" y="6186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50">
            <a:extLst>
              <a:ext uri="{FF2B5EF4-FFF2-40B4-BE49-F238E27FC236}">
                <a16:creationId xmlns:a16="http://schemas.microsoft.com/office/drawing/2014/main" xmlns="" id="{F486DF66-F0C4-4EED-801F-C04E1597FD20}"/>
              </a:ext>
            </a:extLst>
          </p:cNvPr>
          <p:cNvGrpSpPr/>
          <p:nvPr/>
        </p:nvGrpSpPr>
        <p:grpSpPr>
          <a:xfrm>
            <a:off x="2944551" y="3466090"/>
            <a:ext cx="7779526" cy="3040657"/>
            <a:chOff x="2678924" y="792024"/>
            <a:chExt cx="9316154" cy="3694827"/>
          </a:xfrm>
        </p:grpSpPr>
        <p:grpSp>
          <p:nvGrpSpPr>
            <p:cNvPr id="3" name="그룹 48">
              <a:extLst>
                <a:ext uri="{FF2B5EF4-FFF2-40B4-BE49-F238E27FC236}">
                  <a16:creationId xmlns:a16="http://schemas.microsoft.com/office/drawing/2014/main" xmlns="" id="{ECB22940-FDCE-42F7-AF8C-EC73D853A376}"/>
                </a:ext>
              </a:extLst>
            </p:cNvPr>
            <p:cNvGrpSpPr/>
            <p:nvPr/>
          </p:nvGrpSpPr>
          <p:grpSpPr>
            <a:xfrm>
              <a:off x="2678924" y="792024"/>
              <a:ext cx="9316154" cy="3694827"/>
              <a:chOff x="2978784" y="1197961"/>
              <a:chExt cx="8292625" cy="3288889"/>
            </a:xfrm>
          </p:grpSpPr>
          <p:pic>
            <p:nvPicPr>
              <p:cNvPr id="25" name="Picture 5" descr="C:\Users\Administrator\Desktop\img1.png">
                <a:extLst>
                  <a:ext uri="{FF2B5EF4-FFF2-40B4-BE49-F238E27FC236}">
                    <a16:creationId xmlns:a16="http://schemas.microsoft.com/office/drawing/2014/main" xmlns="" id="{81EE21BD-7E44-4249-83B4-8B67CB70B8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11152" r="2853"/>
              <a:stretch/>
            </p:blipFill>
            <p:spPr bwMode="auto">
              <a:xfrm>
                <a:off x="2978784" y="1197961"/>
                <a:ext cx="4279291" cy="3288889"/>
              </a:xfrm>
              <a:prstGeom prst="rect">
                <a:avLst/>
              </a:prstGeom>
              <a:noFill/>
            </p:spPr>
          </p:pic>
          <p:pic>
            <p:nvPicPr>
              <p:cNvPr id="30" name="Picture 6" descr="C:\Users\Administrator\Desktop\img2.png">
                <a:extLst>
                  <a:ext uri="{FF2B5EF4-FFF2-40B4-BE49-F238E27FC236}">
                    <a16:creationId xmlns:a16="http://schemas.microsoft.com/office/drawing/2014/main" xmlns="" id="{FAF53AD2-B70E-4190-9205-272E0CD93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/>
              <a:srcRect l="5112" r="3119"/>
              <a:stretch/>
            </p:blipFill>
            <p:spPr bwMode="auto">
              <a:xfrm>
                <a:off x="6692252" y="1208249"/>
                <a:ext cx="4579157" cy="3268312"/>
              </a:xfrm>
              <a:prstGeom prst="rect">
                <a:avLst/>
              </a:prstGeom>
              <a:noFill/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1D8BAF36-3A64-4979-ACCF-79368DE83534}"/>
                  </a:ext>
                </a:extLst>
              </p:cNvPr>
              <p:cNvSpPr/>
              <p:nvPr/>
            </p:nvSpPr>
            <p:spPr>
              <a:xfrm>
                <a:off x="7599690" y="1575579"/>
                <a:ext cx="447005" cy="2062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연결선: 꺾임 43">
                <a:extLst>
                  <a:ext uri="{FF2B5EF4-FFF2-40B4-BE49-F238E27FC236}">
                    <a16:creationId xmlns:a16="http://schemas.microsoft.com/office/drawing/2014/main" xmlns="" id="{9F0AEE99-0DC3-4ACE-831A-77BF696A2592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rot="16200000" flipH="1">
                <a:off x="5587719" y="-453690"/>
                <a:ext cx="9371" cy="4461576"/>
              </a:xfrm>
              <a:prstGeom prst="bentConnector3">
                <a:avLst>
                  <a:gd name="adj1" fmla="val 2271353"/>
                </a:avLst>
              </a:prstGeom>
              <a:ln w="38100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ECBBCF49-24B5-4516-A405-88608484C948}"/>
                </a:ext>
              </a:extLst>
            </p:cNvPr>
            <p:cNvSpPr/>
            <p:nvPr/>
          </p:nvSpPr>
          <p:spPr>
            <a:xfrm>
              <a:off x="2857919" y="1214805"/>
              <a:ext cx="502177" cy="2316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FEFB3912-79FA-448A-B3C5-25C0EE997044}"/>
              </a:ext>
            </a:extLst>
          </p:cNvPr>
          <p:cNvSpPr/>
          <p:nvPr/>
        </p:nvSpPr>
        <p:spPr>
          <a:xfrm>
            <a:off x="3503054" y="772732"/>
            <a:ext cx="7405352" cy="296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03B7F800-5E22-4A0B-AD99-0DC916BF211F}"/>
              </a:ext>
            </a:extLst>
          </p:cNvPr>
          <p:cNvSpPr/>
          <p:nvPr/>
        </p:nvSpPr>
        <p:spPr>
          <a:xfrm>
            <a:off x="3021824" y="2923016"/>
            <a:ext cx="3925265" cy="338554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spc="-150" dirty="0"/>
              <a:t>식품 쇼핑몰의 </a:t>
            </a:r>
            <a:r>
              <a:rPr lang="en-US" altLang="ko-KR" sz="1600" b="1" spc="-150" dirty="0"/>
              <a:t>8</a:t>
            </a:r>
            <a:r>
              <a:rPr lang="ko-KR" altLang="en-US" sz="1600" b="1" spc="-150" dirty="0"/>
              <a:t>가지 카테고리 구성 모습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FE98003A-9CD9-460F-ACFC-EFC15AF0970E}"/>
              </a:ext>
            </a:extLst>
          </p:cNvPr>
          <p:cNvSpPr/>
          <p:nvPr/>
        </p:nvSpPr>
        <p:spPr>
          <a:xfrm>
            <a:off x="2862285" y="6519446"/>
            <a:ext cx="3925265" cy="338554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spc="-150" dirty="0"/>
              <a:t>카테고리 별로 상품 목록 페이지가 달라짐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2492" y="731970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ABFD10-871B-41D2-8B6E-B5C22B16DF4D}"/>
              </a:ext>
            </a:extLst>
          </p:cNvPr>
          <p:cNvSpPr/>
          <p:nvPr/>
        </p:nvSpPr>
        <p:spPr>
          <a:xfrm>
            <a:off x="353601" y="221332"/>
            <a:ext cx="173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Main Page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852940"/>
            <a:ext cx="236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카테고리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8627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>
            <a:extLst>
              <a:ext uri="{FF2B5EF4-FFF2-40B4-BE49-F238E27FC236}">
                <a16:creationId xmlns:a16="http://schemas.microsoft.com/office/drawing/2014/main" xmlns="" id="{6B48E114-D2C2-478F-8832-5F5B1F646E61}"/>
              </a:ext>
            </a:extLst>
          </p:cNvPr>
          <p:cNvGrpSpPr/>
          <p:nvPr/>
        </p:nvGrpSpPr>
        <p:grpSpPr>
          <a:xfrm>
            <a:off x="2982873" y="848881"/>
            <a:ext cx="8942964" cy="4979067"/>
            <a:chOff x="3497343" y="324739"/>
            <a:chExt cx="10574664" cy="5887526"/>
          </a:xfrm>
        </p:grpSpPr>
        <p:grpSp>
          <p:nvGrpSpPr>
            <p:cNvPr id="3" name="그룹 10">
              <a:extLst>
                <a:ext uri="{FF2B5EF4-FFF2-40B4-BE49-F238E27FC236}">
                  <a16:creationId xmlns:a16="http://schemas.microsoft.com/office/drawing/2014/main" xmlns="" id="{1E4EA894-A86D-42B8-9508-53C39886AE17}"/>
                </a:ext>
              </a:extLst>
            </p:cNvPr>
            <p:cNvGrpSpPr/>
            <p:nvPr/>
          </p:nvGrpSpPr>
          <p:grpSpPr>
            <a:xfrm>
              <a:off x="3497343" y="831679"/>
              <a:ext cx="7188119" cy="5380586"/>
              <a:chOff x="4015819" y="628300"/>
              <a:chExt cx="7239786" cy="5419261"/>
            </a:xfrm>
          </p:grpSpPr>
          <p:pic>
            <p:nvPicPr>
              <p:cNvPr id="6" name="Picture 9" descr="C:\Users\Administrator\Desktop\img5.png">
                <a:extLst>
                  <a:ext uri="{FF2B5EF4-FFF2-40B4-BE49-F238E27FC236}">
                    <a16:creationId xmlns:a16="http://schemas.microsoft.com/office/drawing/2014/main" xmlns="" id="{B542D713-AC8E-40F5-93E7-C642D584DF00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 cstate="print"/>
              <a:srcRect l="8171" r="6471" b="2440"/>
              <a:stretch/>
            </p:blipFill>
            <p:spPr bwMode="auto">
              <a:xfrm>
                <a:off x="4015819" y="628300"/>
                <a:ext cx="7239786" cy="5419261"/>
              </a:xfrm>
              <a:prstGeom prst="rect">
                <a:avLst/>
              </a:prstGeom>
              <a:noFill/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8ADD9390-BD51-4AB1-B70E-5C1FD171F035}"/>
                  </a:ext>
                </a:extLst>
              </p:cNvPr>
              <p:cNvSpPr/>
              <p:nvPr/>
            </p:nvSpPr>
            <p:spPr>
              <a:xfrm>
                <a:off x="6251568" y="691241"/>
                <a:ext cx="1016498" cy="4022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905CB528-2963-4CB6-BE7E-E804687FDE19}"/>
                  </a:ext>
                </a:extLst>
              </p:cNvPr>
              <p:cNvSpPr/>
              <p:nvPr/>
            </p:nvSpPr>
            <p:spPr>
              <a:xfrm>
                <a:off x="4603448" y="5429839"/>
                <a:ext cx="5847325" cy="32208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xmlns="" id="{F940BC4A-8413-42E4-A7A8-3910793E4C71}"/>
                  </a:ext>
                </a:extLst>
              </p:cNvPr>
              <p:cNvCxnSpPr>
                <a:stCxn id="8" idx="1"/>
                <a:endCxn id="9" idx="1"/>
              </p:cNvCxnSpPr>
              <p:nvPr/>
            </p:nvCxnSpPr>
            <p:spPr>
              <a:xfrm rot="10800000" flipV="1">
                <a:off x="4603448" y="892374"/>
                <a:ext cx="1648120" cy="4698505"/>
              </a:xfrm>
              <a:prstGeom prst="bentConnector3">
                <a:avLst>
                  <a:gd name="adj1" fmla="val 125881"/>
                </a:avLst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CFA8F8C3-373F-49B2-A1D0-D253800B61FE}"/>
                </a:ext>
              </a:extLst>
            </p:cNvPr>
            <p:cNvSpPr/>
            <p:nvPr/>
          </p:nvSpPr>
          <p:spPr>
            <a:xfrm>
              <a:off x="5479868" y="324739"/>
              <a:ext cx="5200216" cy="382128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500" spc="-150" dirty="0"/>
                <a:t>①  검색하고자 하는 물건 이니셜을 검색창에 입력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C6E42683-B83F-4663-A880-645C6769A84C}"/>
                </a:ext>
              </a:extLst>
            </p:cNvPr>
            <p:cNvSpPr/>
            <p:nvPr/>
          </p:nvSpPr>
          <p:spPr>
            <a:xfrm>
              <a:off x="9846147" y="5571344"/>
              <a:ext cx="4225860" cy="382128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500" spc="-150" dirty="0"/>
                <a:t>② 이니셜을 포함한 물품이 검색 결과로 도출</a:t>
              </a:r>
            </a:p>
          </p:txBody>
        </p:sp>
      </p:grpSp>
      <p:pic>
        <p:nvPicPr>
          <p:cNvPr id="27" name="Picture 4" descr="C:\Users\Administrator\Desktop\img4.png">
            <a:extLst>
              <a:ext uri="{FF2B5EF4-FFF2-40B4-BE49-F238E27FC236}">
                <a16:creationId xmlns:a16="http://schemas.microsoft.com/office/drawing/2014/main" xmlns="" id="{26F10AF8-E7AD-4864-9D0D-D34AA0555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4746" r="13763" b="17878"/>
          <a:stretch/>
        </p:blipFill>
        <p:spPr bwMode="auto">
          <a:xfrm>
            <a:off x="8556583" y="2247680"/>
            <a:ext cx="3114215" cy="2362639"/>
          </a:xfrm>
          <a:prstGeom prst="rect">
            <a:avLst/>
          </a:prstGeom>
          <a:noFill/>
          <a:ln>
            <a:solidFill>
              <a:srgbClr val="3F3F3F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51556D8-8B48-401D-B80D-4A403C06D7B3}"/>
              </a:ext>
            </a:extLst>
          </p:cNvPr>
          <p:cNvSpPr/>
          <p:nvPr/>
        </p:nvSpPr>
        <p:spPr>
          <a:xfrm>
            <a:off x="8556583" y="4743481"/>
            <a:ext cx="3346515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단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빈칸을 검색하면 다음과 같은 페이지 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30954BF-EAC0-43F5-9327-BAC705AF84EC}"/>
              </a:ext>
            </a:extLst>
          </p:cNvPr>
          <p:cNvSpPr/>
          <p:nvPr/>
        </p:nvSpPr>
        <p:spPr>
          <a:xfrm>
            <a:off x="7072354" y="6099029"/>
            <a:ext cx="4904998" cy="338554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 algn="ctr"/>
            <a:r>
              <a:rPr lang="ko-KR" altLang="en-US" sz="1600" b="1" spc="-150" dirty="0" smtClean="0"/>
              <a:t>결과 </a:t>
            </a:r>
            <a:r>
              <a:rPr lang="en-US" altLang="ko-KR" sz="1600" b="1" spc="-150" dirty="0" smtClean="0"/>
              <a:t>:</a:t>
            </a:r>
            <a:r>
              <a:rPr lang="en-US" altLang="ko-KR" sz="1600" b="1" spc="-150" dirty="0" smtClean="0"/>
              <a:t> </a:t>
            </a:r>
            <a:r>
              <a:rPr lang="en-US" altLang="ko-KR" sz="1600" b="1" spc="-150" dirty="0" smtClean="0"/>
              <a:t>Like </a:t>
            </a:r>
            <a:r>
              <a:rPr lang="ko-KR" altLang="en-US" sz="1600" b="1" spc="-150" dirty="0"/>
              <a:t>문을 활용하여 </a:t>
            </a:r>
            <a:r>
              <a:rPr lang="en-US" altLang="ko-KR" sz="1600" b="1" spc="-150" dirty="0"/>
              <a:t>'M' </a:t>
            </a:r>
            <a:r>
              <a:rPr lang="ko-KR" altLang="en-US" sz="1600" b="1" spc="-150" dirty="0"/>
              <a:t>이 들어간 모든 물품을 출력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5CF7DDA5-EECA-4A2D-A8D3-522C11829E30}"/>
              </a:ext>
            </a:extLst>
          </p:cNvPr>
          <p:cNvCxnSpPr/>
          <p:nvPr/>
        </p:nvCxnSpPr>
        <p:spPr>
          <a:xfrm>
            <a:off x="402417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6420B7D5-0F07-4276-B947-875F981D3BBE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AAFE525-4AA9-4352-9CF0-487B118A3F32}"/>
              </a:ext>
            </a:extLst>
          </p:cNvPr>
          <p:cNvSpPr/>
          <p:nvPr/>
        </p:nvSpPr>
        <p:spPr>
          <a:xfrm>
            <a:off x="548435" y="840989"/>
            <a:ext cx="1555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검색 기능</a:t>
            </a:r>
          </a:p>
        </p:txBody>
      </p:sp>
      <p:cxnSp>
        <p:nvCxnSpPr>
          <p:cNvPr id="21" name="연결선: 구부러짐 21">
            <a:extLst>
              <a:ext uri="{FF2B5EF4-FFF2-40B4-BE49-F238E27FC236}">
                <a16:creationId xmlns:a16="http://schemas.microsoft.com/office/drawing/2014/main" xmlns="" id="{A9AEEC67-2DFD-43F3-9D4F-2031421B5F60}"/>
              </a:ext>
            </a:extLst>
          </p:cNvPr>
          <p:cNvCxnSpPr>
            <a:cxnSpLocks/>
            <a:stCxn id="9" idx="2"/>
            <a:endCxn id="16" idx="2"/>
          </p:cNvCxnSpPr>
          <p:nvPr/>
        </p:nvCxnSpPr>
        <p:spPr>
          <a:xfrm rot="16200000" flipH="1">
            <a:off x="8020365" y="3490514"/>
            <a:ext cx="29379" cy="4207767"/>
          </a:xfrm>
          <a:prstGeom prst="curvedConnector3">
            <a:avLst>
              <a:gd name="adj1" fmla="val 878107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구부러짐 21">
            <a:extLst>
              <a:ext uri="{FF2B5EF4-FFF2-40B4-BE49-F238E27FC236}">
                <a16:creationId xmlns:a16="http://schemas.microsoft.com/office/drawing/2014/main" xmlns="" id="{A9AEEC67-2DFD-43F3-9D4F-2031421B5F60}"/>
              </a:ext>
            </a:extLst>
          </p:cNvPr>
          <p:cNvCxnSpPr>
            <a:cxnSpLocks/>
            <a:stCxn id="8" idx="3"/>
            <a:endCxn id="27" idx="0"/>
          </p:cNvCxnSpPr>
          <p:nvPr/>
        </p:nvCxnSpPr>
        <p:spPr>
          <a:xfrm>
            <a:off x="5713661" y="1499332"/>
            <a:ext cx="4400030" cy="748348"/>
          </a:xfrm>
          <a:prstGeom prst="curvedConnector2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6ABFD10-871B-41D2-8B6E-B5C22B16DF4D}"/>
              </a:ext>
            </a:extLst>
          </p:cNvPr>
          <p:cNvSpPr/>
          <p:nvPr/>
        </p:nvSpPr>
        <p:spPr>
          <a:xfrm>
            <a:off x="353601" y="221332"/>
            <a:ext cx="173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Main Page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1499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4387B14-3AF6-4A81-AEB0-2BF77C94D178}"/>
              </a:ext>
            </a:extLst>
          </p:cNvPr>
          <p:cNvCxnSpPr/>
          <p:nvPr/>
        </p:nvCxnSpPr>
        <p:spPr>
          <a:xfrm>
            <a:off x="402417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4A0E5A4-B91C-431C-8D39-031138A9DB8C}"/>
              </a:ext>
            </a:extLst>
          </p:cNvPr>
          <p:cNvSpPr/>
          <p:nvPr/>
        </p:nvSpPr>
        <p:spPr>
          <a:xfrm>
            <a:off x="517847" y="840989"/>
            <a:ext cx="1616410" cy="97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제품 상세</a:t>
            </a:r>
            <a:endParaRPr lang="en-US" altLang="ko-KR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2DFBF1E-D35D-4481-901F-FC303D4F2C47}"/>
              </a:ext>
            </a:extLst>
          </p:cNvPr>
          <p:cNvGrpSpPr/>
          <p:nvPr/>
        </p:nvGrpSpPr>
        <p:grpSpPr>
          <a:xfrm>
            <a:off x="3705597" y="511467"/>
            <a:ext cx="3665186" cy="2118865"/>
            <a:chOff x="2805899" y="348962"/>
            <a:chExt cx="4031705" cy="2330751"/>
          </a:xfrm>
        </p:grpSpPr>
        <p:pic>
          <p:nvPicPr>
            <p:cNvPr id="6" name="Picture 2" descr="C:\Users\Administrator\Desktop\555.PNG">
              <a:extLst>
                <a:ext uri="{FF2B5EF4-FFF2-40B4-BE49-F238E27FC236}">
                  <a16:creationId xmlns:a16="http://schemas.microsoft.com/office/drawing/2014/main" xmlns="" id="{B68F3D5A-106D-4C88-91B2-D0B57E4954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17358"/>
            <a:stretch/>
          </p:blipFill>
          <p:spPr bwMode="auto">
            <a:xfrm>
              <a:off x="2805899" y="348962"/>
              <a:ext cx="4031705" cy="2330751"/>
            </a:xfrm>
            <a:prstGeom prst="rect">
              <a:avLst/>
            </a:prstGeom>
            <a:noFill/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047547B9-046D-4895-AD15-D681CC2469D5}"/>
                </a:ext>
              </a:extLst>
            </p:cNvPr>
            <p:cNvSpPr/>
            <p:nvPr/>
          </p:nvSpPr>
          <p:spPr>
            <a:xfrm>
              <a:off x="4609582" y="548603"/>
              <a:ext cx="2023782" cy="19683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7">
            <a:extLst>
              <a:ext uri="{FF2B5EF4-FFF2-40B4-BE49-F238E27FC236}">
                <a16:creationId xmlns:a16="http://schemas.microsoft.com/office/drawing/2014/main" xmlns="" id="{5A1884A2-0A68-425B-A12D-7E179DEF94D9}"/>
              </a:ext>
            </a:extLst>
          </p:cNvPr>
          <p:cNvGrpSpPr/>
          <p:nvPr/>
        </p:nvGrpSpPr>
        <p:grpSpPr>
          <a:xfrm>
            <a:off x="3858410" y="3225681"/>
            <a:ext cx="6721433" cy="2812284"/>
            <a:chOff x="309637" y="331076"/>
            <a:chExt cx="9338237" cy="3913635"/>
          </a:xfrm>
        </p:grpSpPr>
        <p:pic>
          <p:nvPicPr>
            <p:cNvPr id="9" name="Picture 2" descr="C:\Users\HU-15\Desktop\1.PNG">
              <a:extLst>
                <a:ext uri="{FF2B5EF4-FFF2-40B4-BE49-F238E27FC236}">
                  <a16:creationId xmlns:a16="http://schemas.microsoft.com/office/drawing/2014/main" xmlns="" id="{5897649B-D204-461B-9B10-44B7851FF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47045" t="35368" r="13392" b="20465"/>
            <a:stretch>
              <a:fillRect/>
            </a:stretch>
          </p:blipFill>
          <p:spPr bwMode="auto">
            <a:xfrm>
              <a:off x="309637" y="346841"/>
              <a:ext cx="4505293" cy="3897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3" descr="C:\Users\HU-15\Desktop\2.PNG">
              <a:extLst>
                <a:ext uri="{FF2B5EF4-FFF2-40B4-BE49-F238E27FC236}">
                  <a16:creationId xmlns:a16="http://schemas.microsoft.com/office/drawing/2014/main" xmlns="" id="{5405B59E-B837-4BE9-883D-1F96F0F92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48579" t="35190" r="13392" b="20465"/>
            <a:stretch>
              <a:fillRect/>
            </a:stretch>
          </p:blipFill>
          <p:spPr bwMode="auto">
            <a:xfrm>
              <a:off x="5317259" y="331076"/>
              <a:ext cx="4330615" cy="3913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오른쪽 화살표 28">
              <a:extLst>
                <a:ext uri="{FF2B5EF4-FFF2-40B4-BE49-F238E27FC236}">
                  <a16:creationId xmlns:a16="http://schemas.microsoft.com/office/drawing/2014/main" xmlns="" id="{D78E807E-219B-4BEF-87C7-78721EF48C3C}"/>
                </a:ext>
              </a:extLst>
            </p:cNvPr>
            <p:cNvSpPr/>
            <p:nvPr/>
          </p:nvSpPr>
          <p:spPr>
            <a:xfrm>
              <a:off x="4622354" y="1257923"/>
              <a:ext cx="1019462" cy="50496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7">
              <a:extLst>
                <a:ext uri="{FF2B5EF4-FFF2-40B4-BE49-F238E27FC236}">
                  <a16:creationId xmlns:a16="http://schemas.microsoft.com/office/drawing/2014/main" xmlns="" id="{C98AAD1D-C72F-4F3A-A8A9-4AA405835E47}"/>
                </a:ext>
              </a:extLst>
            </p:cNvPr>
            <p:cNvGrpSpPr/>
            <p:nvPr/>
          </p:nvGrpSpPr>
          <p:grpSpPr>
            <a:xfrm>
              <a:off x="5882234" y="3520184"/>
              <a:ext cx="319182" cy="400110"/>
              <a:chOff x="4787826" y="5210175"/>
              <a:chExt cx="319182" cy="40011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xmlns="" id="{1E6856BB-F244-4AAD-9334-14AF731CA706}"/>
                  </a:ext>
                </a:extLst>
              </p:cNvPr>
              <p:cNvSpPr/>
              <p:nvPr/>
            </p:nvSpPr>
            <p:spPr>
              <a:xfrm>
                <a:off x="4794375" y="5253914"/>
                <a:ext cx="312633" cy="31263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46085C69-0652-47C9-9535-87A482E58D8B}"/>
                  </a:ext>
                </a:extLst>
              </p:cNvPr>
              <p:cNvSpPr txBox="1"/>
              <p:nvPr/>
            </p:nvSpPr>
            <p:spPr>
              <a:xfrm>
                <a:off x="4787826" y="5210175"/>
                <a:ext cx="255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1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그룹 38">
              <a:extLst>
                <a:ext uri="{FF2B5EF4-FFF2-40B4-BE49-F238E27FC236}">
                  <a16:creationId xmlns:a16="http://schemas.microsoft.com/office/drawing/2014/main" xmlns="" id="{A820B931-88FB-4E24-9B69-867D0D92770F}"/>
                </a:ext>
              </a:extLst>
            </p:cNvPr>
            <p:cNvGrpSpPr/>
            <p:nvPr/>
          </p:nvGrpSpPr>
          <p:grpSpPr>
            <a:xfrm>
              <a:off x="7972616" y="3515635"/>
              <a:ext cx="319182" cy="400110"/>
              <a:chOff x="4787826" y="5210175"/>
              <a:chExt cx="319182" cy="40011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B678345D-1FEF-4CF3-90C5-D7552777DFB0}"/>
                  </a:ext>
                </a:extLst>
              </p:cNvPr>
              <p:cNvSpPr/>
              <p:nvPr/>
            </p:nvSpPr>
            <p:spPr>
              <a:xfrm>
                <a:off x="4794375" y="5253914"/>
                <a:ext cx="312633" cy="312633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86B41F19-1728-4D85-A069-57FABA3B774D}"/>
                  </a:ext>
                </a:extLst>
              </p:cNvPr>
              <p:cNvSpPr txBox="1"/>
              <p:nvPr/>
            </p:nvSpPr>
            <p:spPr>
              <a:xfrm>
                <a:off x="4787826" y="5210175"/>
                <a:ext cx="255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2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E7D6C1F7-4564-49CD-A1D2-2AB5164BB2B1}"/>
                </a:ext>
              </a:extLst>
            </p:cNvPr>
            <p:cNvSpPr/>
            <p:nvPr/>
          </p:nvSpPr>
          <p:spPr>
            <a:xfrm>
              <a:off x="574215" y="2756453"/>
              <a:ext cx="4198737" cy="4485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Straight Connector 90">
              <a:extLst>
                <a:ext uri="{FF2B5EF4-FFF2-40B4-BE49-F238E27FC236}">
                  <a16:creationId xmlns:a16="http://schemas.microsoft.com/office/drawing/2014/main" xmlns="" id="{5C399DC1-1421-445D-955D-76FC4F6C0F5C}"/>
                </a:ext>
              </a:extLst>
            </p:cNvPr>
            <p:cNvCxnSpPr>
              <a:cxnSpLocks/>
            </p:cNvCxnSpPr>
            <p:nvPr/>
          </p:nvCxnSpPr>
          <p:spPr>
            <a:xfrm>
              <a:off x="1885209" y="2593959"/>
              <a:ext cx="0" cy="272337"/>
            </a:xfrm>
            <a:prstGeom prst="line">
              <a:avLst/>
            </a:prstGeom>
            <a:ln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0">
              <a:extLst>
                <a:ext uri="{FF2B5EF4-FFF2-40B4-BE49-F238E27FC236}">
                  <a16:creationId xmlns:a16="http://schemas.microsoft.com/office/drawing/2014/main" xmlns="" id="{5E298608-BF72-472F-9575-1C68E06546A9}"/>
                </a:ext>
              </a:extLst>
            </p:cNvPr>
            <p:cNvCxnSpPr>
              <a:cxnSpLocks/>
            </p:cNvCxnSpPr>
            <p:nvPr/>
          </p:nvCxnSpPr>
          <p:spPr>
            <a:xfrm>
              <a:off x="3776260" y="2618450"/>
              <a:ext cx="0" cy="272337"/>
            </a:xfrm>
            <a:prstGeom prst="line">
              <a:avLst/>
            </a:prstGeom>
            <a:ln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5802FBC-992B-4EED-ACDB-3774D6633352}"/>
                </a:ext>
              </a:extLst>
            </p:cNvPr>
            <p:cNvSpPr txBox="1"/>
            <p:nvPr/>
          </p:nvSpPr>
          <p:spPr>
            <a:xfrm>
              <a:off x="1227748" y="2189968"/>
              <a:ext cx="1263204" cy="385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300" dirty="0">
                  <a:solidFill>
                    <a:srgbClr val="FF0000"/>
                  </a:solidFill>
                </a:rPr>
                <a:t>수량 조절 버튼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21EC86F-A457-4A13-B19F-FEBC0183664B}"/>
                </a:ext>
              </a:extLst>
            </p:cNvPr>
            <p:cNvSpPr txBox="1"/>
            <p:nvPr/>
          </p:nvSpPr>
          <p:spPr>
            <a:xfrm>
              <a:off x="3415821" y="2189968"/>
              <a:ext cx="679707" cy="385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>
                  <a:solidFill>
                    <a:srgbClr val="FF0000"/>
                  </a:solidFill>
                </a:rPr>
                <a:t> 총액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5587859-0E86-4A46-BD9F-1A7294A7FC15}"/>
              </a:ext>
            </a:extLst>
          </p:cNvPr>
          <p:cNvSpPr/>
          <p:nvPr/>
        </p:nvSpPr>
        <p:spPr>
          <a:xfrm>
            <a:off x="3602954" y="2704712"/>
            <a:ext cx="4189584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500" b="1" spc="-150" dirty="0"/>
              <a:t>제품명 </a:t>
            </a:r>
            <a:r>
              <a:rPr lang="en-US" altLang="ko-KR" sz="1500" b="1" spc="-150" dirty="0" smtClean="0"/>
              <a:t>'Tofu</a:t>
            </a:r>
            <a:r>
              <a:rPr lang="ko-KR" altLang="en-US" sz="1500" b="1" spc="-150" dirty="0" smtClean="0"/>
              <a:t>의 </a:t>
            </a:r>
            <a:r>
              <a:rPr lang="ko-KR" altLang="en-US" sz="1500" b="1" spc="-150" dirty="0"/>
              <a:t>가격 </a:t>
            </a:r>
            <a:r>
              <a:rPr lang="ko-KR" altLang="en-US" sz="1500" b="1" spc="-150" dirty="0" smtClean="0"/>
              <a:t>및 </a:t>
            </a:r>
            <a:r>
              <a:rPr lang="ko-KR" altLang="en-US" sz="1500" b="1" spc="-150" dirty="0"/>
              <a:t>제품 상세페이지 모습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393D32A-3993-4065-A085-AA41BA51C0A0}"/>
              </a:ext>
            </a:extLst>
          </p:cNvPr>
          <p:cNvSpPr/>
          <p:nvPr/>
        </p:nvSpPr>
        <p:spPr>
          <a:xfrm>
            <a:off x="3606096" y="6140330"/>
            <a:ext cx="4263332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spc="-150" dirty="0"/>
              <a:t>제품의 수량 조절에 따른 총액의 변화 모습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BFC9773D-04ED-4E3B-AE7C-D5F47A2E96F6}"/>
              </a:ext>
            </a:extLst>
          </p:cNvPr>
          <p:cNvSpPr/>
          <p:nvPr/>
        </p:nvSpPr>
        <p:spPr>
          <a:xfrm>
            <a:off x="7523242" y="4944466"/>
            <a:ext cx="3022147" cy="322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6ABFD10-871B-41D2-8B6E-B5C22B16DF4D}"/>
              </a:ext>
            </a:extLst>
          </p:cNvPr>
          <p:cNvSpPr/>
          <p:nvPr/>
        </p:nvSpPr>
        <p:spPr>
          <a:xfrm>
            <a:off x="353601" y="221332"/>
            <a:ext cx="173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Main Page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3615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4387B14-3AF6-4A81-AEB0-2BF77C94D178}"/>
              </a:ext>
            </a:extLst>
          </p:cNvPr>
          <p:cNvCxnSpPr/>
          <p:nvPr/>
        </p:nvCxnSpPr>
        <p:spPr>
          <a:xfrm>
            <a:off x="402417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4A0E5A4-B91C-431C-8D39-031138A9DB8C}"/>
              </a:ext>
            </a:extLst>
          </p:cNvPr>
          <p:cNvSpPr/>
          <p:nvPr/>
        </p:nvSpPr>
        <p:spPr>
          <a:xfrm>
            <a:off x="565937" y="818604"/>
            <a:ext cx="1520230" cy="531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장바구니</a:t>
            </a:r>
          </a:p>
        </p:txBody>
      </p:sp>
      <p:grpSp>
        <p:nvGrpSpPr>
          <p:cNvPr id="2" name="그룹 41">
            <a:extLst>
              <a:ext uri="{FF2B5EF4-FFF2-40B4-BE49-F238E27FC236}">
                <a16:creationId xmlns:a16="http://schemas.microsoft.com/office/drawing/2014/main" xmlns="" id="{C4DA2D89-0834-4D47-8E6B-02CB9BFCA3F4}"/>
              </a:ext>
            </a:extLst>
          </p:cNvPr>
          <p:cNvGrpSpPr/>
          <p:nvPr/>
        </p:nvGrpSpPr>
        <p:grpSpPr>
          <a:xfrm>
            <a:off x="2785111" y="0"/>
            <a:ext cx="3977061" cy="4334907"/>
            <a:chOff x="2766562" y="647471"/>
            <a:chExt cx="4715229" cy="5139493"/>
          </a:xfrm>
        </p:grpSpPr>
        <p:grpSp>
          <p:nvGrpSpPr>
            <p:cNvPr id="3" name="그룹 4">
              <a:extLst>
                <a:ext uri="{FF2B5EF4-FFF2-40B4-BE49-F238E27FC236}">
                  <a16:creationId xmlns:a16="http://schemas.microsoft.com/office/drawing/2014/main" xmlns="" id="{52BDD89C-BC68-416C-B400-1BA30276D073}"/>
                </a:ext>
              </a:extLst>
            </p:cNvPr>
            <p:cNvGrpSpPr/>
            <p:nvPr/>
          </p:nvGrpSpPr>
          <p:grpSpPr>
            <a:xfrm>
              <a:off x="2766562" y="647471"/>
              <a:ext cx="4153856" cy="4753372"/>
              <a:chOff x="2770364" y="343770"/>
              <a:chExt cx="5388979" cy="6166758"/>
            </a:xfrm>
          </p:grpSpPr>
          <p:pic>
            <p:nvPicPr>
              <p:cNvPr id="10" name="그림 9" descr="상품카트에넣기.JPG">
                <a:extLst>
                  <a:ext uri="{FF2B5EF4-FFF2-40B4-BE49-F238E27FC236}">
                    <a16:creationId xmlns:a16="http://schemas.microsoft.com/office/drawing/2014/main" xmlns="" id="{D58F3633-7A5D-4478-9B62-DD9BEB27F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58798" y="343770"/>
                <a:ext cx="4917673" cy="3152204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xmlns="" id="{415BF642-7CA8-4DD6-957F-BE3E0C761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58799" y="3713922"/>
                <a:ext cx="5300544" cy="2796606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6767EDE6-4B6A-4DF8-BE22-922FC41EF171}"/>
                  </a:ext>
                </a:extLst>
              </p:cNvPr>
              <p:cNvSpPr/>
              <p:nvPr/>
            </p:nvSpPr>
            <p:spPr>
              <a:xfrm>
                <a:off x="4905397" y="2816352"/>
                <a:ext cx="1458827" cy="5052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3F5470B3-48FD-48CE-8F5F-5EBEB1F78575}"/>
                  </a:ext>
                </a:extLst>
              </p:cNvPr>
              <p:cNvSpPr/>
              <p:nvPr/>
            </p:nvSpPr>
            <p:spPr>
              <a:xfrm>
                <a:off x="2770364" y="4542177"/>
                <a:ext cx="5300544" cy="10539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816BFEDA-1789-42A2-A602-6AA306260591}"/>
                </a:ext>
              </a:extLst>
            </p:cNvPr>
            <p:cNvSpPr/>
            <p:nvPr/>
          </p:nvSpPr>
          <p:spPr>
            <a:xfrm>
              <a:off x="2766562" y="5422062"/>
              <a:ext cx="4715229" cy="364902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spc="-150" dirty="0"/>
                <a:t>①  </a:t>
              </a:r>
              <a:r>
                <a:rPr lang="en-US" altLang="ko-KR" sz="1400" spc="-150" dirty="0"/>
                <a:t>Add to cart </a:t>
              </a:r>
              <a:r>
                <a:rPr lang="ko-KR" altLang="en-US" sz="1400" spc="-150" dirty="0"/>
                <a:t>클릭 시</a:t>
              </a:r>
              <a:r>
                <a:rPr lang="en-US" altLang="ko-KR" sz="1400" spc="-150" dirty="0"/>
                <a:t>Cart </a:t>
              </a:r>
              <a:r>
                <a:rPr lang="ko-KR" altLang="en-US" sz="1400" spc="-150" dirty="0"/>
                <a:t>페이지에 해당 상품 추가 됨</a:t>
              </a:r>
            </a:p>
          </p:txBody>
        </p:sp>
      </p:grpSp>
      <p:grpSp>
        <p:nvGrpSpPr>
          <p:cNvPr id="4" name="그룹 42">
            <a:extLst>
              <a:ext uri="{FF2B5EF4-FFF2-40B4-BE49-F238E27FC236}">
                <a16:creationId xmlns:a16="http://schemas.microsoft.com/office/drawing/2014/main" xmlns="" id="{EA4B50BF-BE2A-4440-9453-A8177F350CEA}"/>
              </a:ext>
            </a:extLst>
          </p:cNvPr>
          <p:cNvGrpSpPr/>
          <p:nvPr/>
        </p:nvGrpSpPr>
        <p:grpSpPr>
          <a:xfrm>
            <a:off x="7108538" y="338116"/>
            <a:ext cx="4861315" cy="4005604"/>
            <a:chOff x="7285796" y="763184"/>
            <a:chExt cx="5427818" cy="4411119"/>
          </a:xfrm>
        </p:grpSpPr>
        <p:grpSp>
          <p:nvGrpSpPr>
            <p:cNvPr id="5" name="그룹 21">
              <a:extLst>
                <a:ext uri="{FF2B5EF4-FFF2-40B4-BE49-F238E27FC236}">
                  <a16:creationId xmlns:a16="http://schemas.microsoft.com/office/drawing/2014/main" xmlns="" id="{47A55CBB-F7F1-435D-A9E7-7E3A0962065E}"/>
                </a:ext>
              </a:extLst>
            </p:cNvPr>
            <p:cNvGrpSpPr/>
            <p:nvPr/>
          </p:nvGrpSpPr>
          <p:grpSpPr>
            <a:xfrm>
              <a:off x="7285796" y="763184"/>
              <a:ext cx="4987093" cy="4137750"/>
              <a:chOff x="1212455" y="666811"/>
              <a:chExt cx="8445895" cy="6062908"/>
            </a:xfrm>
          </p:grpSpPr>
          <p:pic>
            <p:nvPicPr>
              <p:cNvPr id="23" name="그림 22" descr="장바구니수량변경.JPG">
                <a:extLst>
                  <a:ext uri="{FF2B5EF4-FFF2-40B4-BE49-F238E27FC236}">
                    <a16:creationId xmlns:a16="http://schemas.microsoft.com/office/drawing/2014/main" xmlns="" id="{EAF7CF13-6909-4CD3-AC70-B9045A246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2455" y="666811"/>
                <a:ext cx="8445895" cy="6062908"/>
              </a:xfrm>
              <a:prstGeom prst="rect">
                <a:avLst/>
              </a:prstGeom>
              <a:ln w="38100">
                <a:noFill/>
              </a:ln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1E8C75E9-16E3-4FF2-A53A-8599F245E5CB}"/>
                  </a:ext>
                </a:extLst>
              </p:cNvPr>
              <p:cNvSpPr/>
              <p:nvPr/>
            </p:nvSpPr>
            <p:spPr>
              <a:xfrm>
                <a:off x="6026003" y="1959430"/>
                <a:ext cx="398548" cy="380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4B36E1E9-3A16-41A2-944C-20EEEFD0A4D5}"/>
                  </a:ext>
                </a:extLst>
              </p:cNvPr>
              <p:cNvSpPr/>
              <p:nvPr/>
            </p:nvSpPr>
            <p:spPr>
              <a:xfrm>
                <a:off x="6843421" y="1957451"/>
                <a:ext cx="398548" cy="380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Shape 16">
                <a:extLst>
                  <a:ext uri="{FF2B5EF4-FFF2-40B4-BE49-F238E27FC236}">
                    <a16:creationId xmlns:a16="http://schemas.microsoft.com/office/drawing/2014/main" xmlns="" id="{E4F1A4F5-0667-45BF-A179-346A102BA229}"/>
                  </a:ext>
                </a:extLst>
              </p:cNvPr>
              <p:cNvCxnSpPr>
                <a:stCxn id="24" idx="0"/>
                <a:endCxn id="25" idx="0"/>
              </p:cNvCxnSpPr>
              <p:nvPr/>
            </p:nvCxnSpPr>
            <p:spPr>
              <a:xfrm rot="5400000" flipH="1" flipV="1">
                <a:off x="6632997" y="1549732"/>
                <a:ext cx="1979" cy="817418"/>
              </a:xfrm>
              <a:prstGeom prst="bentConnector3">
                <a:avLst>
                  <a:gd name="adj1" fmla="val 17961398"/>
                </a:avLst>
              </a:prstGeom>
              <a:ln w="38100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3D676B81-D1C6-490F-8158-14517A18F809}"/>
                  </a:ext>
                </a:extLst>
              </p:cNvPr>
              <p:cNvSpPr/>
              <p:nvPr/>
            </p:nvSpPr>
            <p:spPr>
              <a:xfrm>
                <a:off x="6437681" y="1955472"/>
                <a:ext cx="398548" cy="38001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xmlns="" id="{7A1909A2-2709-4268-A79C-838285DA8010}"/>
                  </a:ext>
                </a:extLst>
              </p:cNvPr>
              <p:cNvSpPr/>
              <p:nvPr/>
            </p:nvSpPr>
            <p:spPr>
              <a:xfrm>
                <a:off x="7421354" y="1941618"/>
                <a:ext cx="594490" cy="38001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E9C6E3B1-4FDD-4A34-AEBF-FE68CE09680D}"/>
                  </a:ext>
                </a:extLst>
              </p:cNvPr>
              <p:cNvSpPr/>
              <p:nvPr/>
            </p:nvSpPr>
            <p:spPr>
              <a:xfrm>
                <a:off x="7836988" y="4934199"/>
                <a:ext cx="891373" cy="38001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꺾인 연결선 18">
                <a:extLst>
                  <a:ext uri="{FF2B5EF4-FFF2-40B4-BE49-F238E27FC236}">
                    <a16:creationId xmlns:a16="http://schemas.microsoft.com/office/drawing/2014/main" xmlns="" id="{A239F9EB-CF97-499E-ABD3-1E1B471D7F4B}"/>
                  </a:ext>
                </a:extLst>
              </p:cNvPr>
              <p:cNvCxnSpPr>
                <a:stCxn id="27" idx="2"/>
                <a:endCxn id="28" idx="2"/>
              </p:cNvCxnSpPr>
              <p:nvPr/>
            </p:nvCxnSpPr>
            <p:spPr>
              <a:xfrm rot="5400000" flipH="1" flipV="1">
                <a:off x="7170850" y="1787734"/>
                <a:ext cx="13854" cy="1081644"/>
              </a:xfrm>
              <a:prstGeom prst="bentConnector3">
                <a:avLst>
                  <a:gd name="adj1" fmla="val -2850116"/>
                </a:avLst>
              </a:prstGeom>
              <a:ln w="38100">
                <a:solidFill>
                  <a:srgbClr val="00B0F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꺾인 연결선 19">
                <a:extLst>
                  <a:ext uri="{FF2B5EF4-FFF2-40B4-BE49-F238E27FC236}">
                    <a16:creationId xmlns:a16="http://schemas.microsoft.com/office/drawing/2014/main" xmlns="" id="{8FB6B398-2F6A-4D63-87DF-ABD824364ADC}"/>
                  </a:ext>
                </a:extLst>
              </p:cNvPr>
              <p:cNvCxnSpPr>
                <a:cxnSpLocks/>
                <a:endCxn id="29" idx="0"/>
              </p:cNvCxnSpPr>
              <p:nvPr/>
            </p:nvCxnSpPr>
            <p:spPr>
              <a:xfrm rot="16200000" flipH="1">
                <a:off x="6636785" y="3288309"/>
                <a:ext cx="2186882" cy="1104899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D02A513E-C24F-4101-A1CF-775D0D40EBB4}"/>
                </a:ext>
              </a:extLst>
            </p:cNvPr>
            <p:cNvSpPr/>
            <p:nvPr/>
          </p:nvSpPr>
          <p:spPr>
            <a:xfrm>
              <a:off x="7515228" y="4801742"/>
              <a:ext cx="5198386" cy="372561"/>
            </a:xfrm>
            <a:prstGeom prst="rect">
              <a:avLst/>
            </a:prstGeom>
            <a:solidFill>
              <a:srgbClr val="FEF29A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spc="-150" dirty="0"/>
                <a:t>②  수량 버튼 </a:t>
              </a:r>
              <a:r>
                <a:rPr lang="ko-KR" altLang="en-US" sz="1400" spc="-150" dirty="0" err="1"/>
                <a:t>클릭시</a:t>
              </a:r>
              <a:r>
                <a:rPr lang="ko-KR" altLang="en-US" sz="1400" spc="-150" dirty="0"/>
                <a:t> 상품 수량과 금액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총 금액이 변경됨</a:t>
              </a:r>
            </a:p>
          </p:txBody>
        </p:sp>
      </p:grpSp>
      <p:grpSp>
        <p:nvGrpSpPr>
          <p:cNvPr id="6" name="그룹 50">
            <a:extLst>
              <a:ext uri="{FF2B5EF4-FFF2-40B4-BE49-F238E27FC236}">
                <a16:creationId xmlns:a16="http://schemas.microsoft.com/office/drawing/2014/main" xmlns="" id="{7C18A5DC-7A65-4F36-9F6A-900F5B2008B9}"/>
              </a:ext>
            </a:extLst>
          </p:cNvPr>
          <p:cNvGrpSpPr/>
          <p:nvPr/>
        </p:nvGrpSpPr>
        <p:grpSpPr>
          <a:xfrm>
            <a:off x="2627911" y="4586499"/>
            <a:ext cx="7214942" cy="2271501"/>
            <a:chOff x="3517493" y="792024"/>
            <a:chExt cx="12987889" cy="4089016"/>
          </a:xfrm>
        </p:grpSpPr>
        <p:grpSp>
          <p:nvGrpSpPr>
            <p:cNvPr id="7" name="그룹 51">
              <a:extLst>
                <a:ext uri="{FF2B5EF4-FFF2-40B4-BE49-F238E27FC236}">
                  <a16:creationId xmlns:a16="http://schemas.microsoft.com/office/drawing/2014/main" xmlns="" id="{B4A4B271-BC74-4CF7-B244-62FB88E0A06E}"/>
                </a:ext>
              </a:extLst>
            </p:cNvPr>
            <p:cNvGrpSpPr/>
            <p:nvPr/>
          </p:nvGrpSpPr>
          <p:grpSpPr>
            <a:xfrm>
              <a:off x="3517493" y="792024"/>
              <a:ext cx="12987889" cy="4089016"/>
              <a:chOff x="3812768" y="1422690"/>
              <a:chExt cx="12987889" cy="4089016"/>
            </a:xfrm>
          </p:grpSpPr>
          <p:grpSp>
            <p:nvGrpSpPr>
              <p:cNvPr id="8" name="그룹 53">
                <a:extLst>
                  <a:ext uri="{FF2B5EF4-FFF2-40B4-BE49-F238E27FC236}">
                    <a16:creationId xmlns:a16="http://schemas.microsoft.com/office/drawing/2014/main" xmlns="" id="{D3A9A5E7-228F-4B9A-82D0-89E09A7E7961}"/>
                  </a:ext>
                </a:extLst>
              </p:cNvPr>
              <p:cNvGrpSpPr/>
              <p:nvPr/>
            </p:nvGrpSpPr>
            <p:grpSpPr>
              <a:xfrm>
                <a:off x="3812768" y="1422690"/>
                <a:ext cx="7521284" cy="4012619"/>
                <a:chOff x="1199408" y="1400549"/>
                <a:chExt cx="7521284" cy="4012619"/>
              </a:xfrm>
            </p:grpSpPr>
            <p:pic>
              <p:nvPicPr>
                <p:cNvPr id="56" name="그림 55" descr="장바구니체크.JPG">
                  <a:extLst>
                    <a:ext uri="{FF2B5EF4-FFF2-40B4-BE49-F238E27FC236}">
                      <a16:creationId xmlns:a16="http://schemas.microsoft.com/office/drawing/2014/main" xmlns="" id="{4F0B5EF8-B56C-4C49-A6EB-7C636200C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/>
                <a:srcRect t="13194" b="14422"/>
                <a:stretch/>
              </p:blipFill>
              <p:spPr>
                <a:xfrm>
                  <a:off x="1214992" y="1400549"/>
                  <a:ext cx="7505700" cy="4012619"/>
                </a:xfrm>
                <a:prstGeom prst="rect">
                  <a:avLst/>
                </a:prstGeom>
                <a:ln w="38100">
                  <a:noFill/>
                </a:ln>
              </p:spPr>
            </p:pic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xmlns="" id="{80DE5ED3-47A9-4BD7-884B-1EE52BB1D23C}"/>
                    </a:ext>
                  </a:extLst>
                </p:cNvPr>
                <p:cNvSpPr/>
                <p:nvPr/>
              </p:nvSpPr>
              <p:spPr>
                <a:xfrm>
                  <a:off x="1199408" y="3788229"/>
                  <a:ext cx="451262" cy="42751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xmlns="" id="{0DB7E70E-E2CF-4152-8529-99F768C4C65A}"/>
                    </a:ext>
                  </a:extLst>
                </p:cNvPr>
                <p:cNvSpPr/>
                <p:nvPr/>
              </p:nvSpPr>
              <p:spPr>
                <a:xfrm>
                  <a:off x="7728856" y="4985657"/>
                  <a:ext cx="952005" cy="42751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493EFADC-865F-484F-92E0-AB6D1D44AC61}"/>
                  </a:ext>
                </a:extLst>
              </p:cNvPr>
              <p:cNvSpPr txBox="1"/>
              <p:nvPr/>
            </p:nvSpPr>
            <p:spPr>
              <a:xfrm>
                <a:off x="11879594" y="4957665"/>
                <a:ext cx="4921063" cy="554041"/>
              </a:xfrm>
              <a:prstGeom prst="rect">
                <a:avLst/>
              </a:prstGeom>
              <a:solidFill>
                <a:srgbClr val="FEF29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spc="-150" dirty="0"/>
                  <a:t>③  체크 해지 시 상품 총 금액 변경 </a:t>
                </a:r>
              </a:p>
            </p:txBody>
          </p:sp>
        </p:grpSp>
        <p:cxnSp>
          <p:nvCxnSpPr>
            <p:cNvPr id="53" name="연결선: 구부러짐 52">
              <a:extLst>
                <a:ext uri="{FF2B5EF4-FFF2-40B4-BE49-F238E27FC236}">
                  <a16:creationId xmlns:a16="http://schemas.microsoft.com/office/drawing/2014/main" xmlns="" id="{22C3BA0A-08A8-4848-9CFF-811DE86DD80A}"/>
                </a:ext>
              </a:extLst>
            </p:cNvPr>
            <p:cNvCxnSpPr>
              <a:stCxn id="57" idx="3"/>
              <a:endCxn id="58" idx="1"/>
            </p:cNvCxnSpPr>
            <p:nvPr/>
          </p:nvCxnSpPr>
          <p:spPr>
            <a:xfrm>
              <a:off x="3968755" y="3393460"/>
              <a:ext cx="6078186" cy="1197428"/>
            </a:xfrm>
            <a:prstGeom prst="curvedConnector3">
              <a:avLst/>
            </a:prstGeom>
            <a:ln w="381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연결선: 구부러짐 21">
            <a:extLst>
              <a:ext uri="{FF2B5EF4-FFF2-40B4-BE49-F238E27FC236}">
                <a16:creationId xmlns:a16="http://schemas.microsoft.com/office/drawing/2014/main" xmlns="" id="{A9AEEC67-2DFD-43F3-9D4F-2031421B5F60}"/>
              </a:ext>
            </a:extLst>
          </p:cNvPr>
          <p:cNvCxnSpPr>
            <a:cxnSpLocks/>
            <a:stCxn id="14" idx="0"/>
            <a:endCxn id="12" idx="3"/>
          </p:cNvCxnSpPr>
          <p:nvPr/>
        </p:nvCxnSpPr>
        <p:spPr>
          <a:xfrm rot="16200000" flipH="1">
            <a:off x="4721721" y="1533185"/>
            <a:ext cx="1492631" cy="1641290"/>
          </a:xfrm>
          <a:prstGeom prst="curvedConnector4">
            <a:avLst>
              <a:gd name="adj1" fmla="val -15315"/>
              <a:gd name="adj2" fmla="val 113928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6ABFD10-871B-41D2-8B6E-B5C22B16DF4D}"/>
              </a:ext>
            </a:extLst>
          </p:cNvPr>
          <p:cNvSpPr/>
          <p:nvPr/>
        </p:nvSpPr>
        <p:spPr>
          <a:xfrm>
            <a:off x="0" y="189801"/>
            <a:ext cx="262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상품상세페이지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2492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4387B14-3AF6-4A81-AEB0-2BF77C94D178}"/>
              </a:ext>
            </a:extLst>
          </p:cNvPr>
          <p:cNvCxnSpPr/>
          <p:nvPr/>
        </p:nvCxnSpPr>
        <p:spPr>
          <a:xfrm>
            <a:off x="411385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4A0E5A4-B91C-431C-8D39-031138A9DB8C}"/>
              </a:ext>
            </a:extLst>
          </p:cNvPr>
          <p:cNvSpPr/>
          <p:nvPr/>
        </p:nvSpPr>
        <p:spPr>
          <a:xfrm>
            <a:off x="397105" y="818604"/>
            <a:ext cx="18758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관리자 모드</a:t>
            </a:r>
            <a:endParaRPr lang="en-US" altLang="ko-KR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직원 검색</a:t>
            </a:r>
          </a:p>
        </p:txBody>
      </p:sp>
      <p:grpSp>
        <p:nvGrpSpPr>
          <p:cNvPr id="2" name="그룹 13"/>
          <p:cNvGrpSpPr/>
          <p:nvPr/>
        </p:nvGrpSpPr>
        <p:grpSpPr>
          <a:xfrm>
            <a:off x="4095363" y="589133"/>
            <a:ext cx="5977375" cy="5720382"/>
            <a:chOff x="4095363" y="575485"/>
            <a:chExt cx="5977375" cy="572038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11959" y="658735"/>
              <a:ext cx="5960779" cy="3843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95363" y="5040659"/>
              <a:ext cx="5976686" cy="114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5587859-0E86-4A46-BD9F-1A7294A7FC15}"/>
                </a:ext>
              </a:extLst>
            </p:cNvPr>
            <p:cNvSpPr/>
            <p:nvPr/>
          </p:nvSpPr>
          <p:spPr>
            <a:xfrm>
              <a:off x="6365997" y="4544130"/>
              <a:ext cx="1640162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ko-KR" altLang="en-US" sz="1500" b="1" spc="-150" dirty="0"/>
                <a:t>전체 직원 목록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4121746" y="575485"/>
              <a:ext cx="2118884" cy="337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4096724" y="5450011"/>
              <a:ext cx="599395" cy="8458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연결선: 구부러짐 21">
              <a:extLst>
                <a:ext uri="{FF2B5EF4-FFF2-40B4-BE49-F238E27FC236}">
                  <a16:creationId xmlns:a16="http://schemas.microsoft.com/office/drawing/2014/main" xmlns="" id="{A9AEEC67-2DFD-43F3-9D4F-2031421B5F60}"/>
                </a:ext>
              </a:extLst>
            </p:cNvPr>
            <p:cNvCxnSpPr>
              <a:cxnSpLocks/>
              <a:stCxn id="8" idx="1"/>
              <a:endCxn id="9" idx="1"/>
            </p:cNvCxnSpPr>
            <p:nvPr/>
          </p:nvCxnSpPr>
          <p:spPr>
            <a:xfrm rot="10800000" flipV="1">
              <a:off x="4096724" y="744437"/>
              <a:ext cx="25022" cy="5128501"/>
            </a:xfrm>
            <a:prstGeom prst="curvedConnector3">
              <a:avLst>
                <a:gd name="adj1" fmla="val 1013596"/>
              </a:avLst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91E0330-CCBD-4212-B98B-FABA8AD30834}"/>
              </a:ext>
            </a:extLst>
          </p:cNvPr>
          <p:cNvSpPr/>
          <p:nvPr/>
        </p:nvSpPr>
        <p:spPr>
          <a:xfrm>
            <a:off x="6206988" y="307448"/>
            <a:ext cx="4692314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1500" spc="-150" dirty="0"/>
              <a:t>① 검색 조건을 설정 후 검색 값을 입력하여 버튼 클릭</a:t>
            </a:r>
            <a:endParaRPr lang="en-US" altLang="ko-KR" sz="1500" spc="-15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91E0330-CCBD-4212-B98B-FABA8AD30834}"/>
              </a:ext>
            </a:extLst>
          </p:cNvPr>
          <p:cNvSpPr/>
          <p:nvPr/>
        </p:nvSpPr>
        <p:spPr>
          <a:xfrm>
            <a:off x="4851983" y="6141929"/>
            <a:ext cx="4692314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1500" spc="-150" dirty="0"/>
              <a:t>② 검색 결과 확인</a:t>
            </a:r>
            <a:endParaRPr lang="en-US" altLang="ko-KR" sz="1500" spc="-150" dirty="0"/>
          </a:p>
        </p:txBody>
      </p:sp>
    </p:spTree>
    <p:extLst>
      <p:ext uri="{BB962C8B-B14F-4D97-AF65-F5344CB8AC3E}">
        <p14:creationId xmlns:p14="http://schemas.microsoft.com/office/powerpoint/2010/main" xmlns="" val="2101425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4387B14-3AF6-4A81-AEB0-2BF77C94D178}"/>
              </a:ext>
            </a:extLst>
          </p:cNvPr>
          <p:cNvCxnSpPr/>
          <p:nvPr/>
        </p:nvCxnSpPr>
        <p:spPr>
          <a:xfrm>
            <a:off x="411385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4A0E5A4-B91C-431C-8D39-031138A9DB8C}"/>
              </a:ext>
            </a:extLst>
          </p:cNvPr>
          <p:cNvSpPr/>
          <p:nvPr/>
        </p:nvSpPr>
        <p:spPr>
          <a:xfrm>
            <a:off x="397105" y="818604"/>
            <a:ext cx="18758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관리자 모드</a:t>
            </a:r>
            <a:endParaRPr lang="en-US" altLang="ko-KR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직원 추가</a:t>
            </a:r>
          </a:p>
        </p:txBody>
      </p:sp>
      <p:grpSp>
        <p:nvGrpSpPr>
          <p:cNvPr id="2" name="그룹 14"/>
          <p:cNvGrpSpPr/>
          <p:nvPr/>
        </p:nvGrpSpPr>
        <p:grpSpPr>
          <a:xfrm>
            <a:off x="2797792" y="545908"/>
            <a:ext cx="8748216" cy="5478453"/>
            <a:chOff x="2813398" y="339022"/>
            <a:chExt cx="7483246" cy="469700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13398" y="339022"/>
              <a:ext cx="6385193" cy="4697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74551" r="2555" b="2748"/>
            <a:stretch>
              <a:fillRect/>
            </a:stretch>
          </p:blipFill>
          <p:spPr bwMode="auto">
            <a:xfrm>
              <a:off x="5251775" y="3250767"/>
              <a:ext cx="5044869" cy="6970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4913316" y="520895"/>
              <a:ext cx="2118884" cy="337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4532CB6-FDCB-4251-A089-520FD676B2DF}"/>
                </a:ext>
              </a:extLst>
            </p:cNvPr>
            <p:cNvSpPr/>
            <p:nvPr/>
          </p:nvSpPr>
          <p:spPr>
            <a:xfrm>
              <a:off x="6703447" y="4767624"/>
              <a:ext cx="679992" cy="268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연결선: 구부러짐 21">
              <a:extLst>
                <a:ext uri="{FF2B5EF4-FFF2-40B4-BE49-F238E27FC236}">
                  <a16:creationId xmlns:a16="http://schemas.microsoft.com/office/drawing/2014/main" xmlns="" id="{A9AEEC67-2DFD-43F3-9D4F-2031421B5F60}"/>
                </a:ext>
              </a:extLst>
            </p:cNvPr>
            <p:cNvCxnSpPr>
              <a:cxnSpLocks/>
              <a:stCxn id="8" idx="3"/>
              <a:endCxn id="6" idx="2"/>
            </p:cNvCxnSpPr>
            <p:nvPr/>
          </p:nvCxnSpPr>
          <p:spPr>
            <a:xfrm flipV="1">
              <a:off x="7383439" y="3947776"/>
              <a:ext cx="390772" cy="954048"/>
            </a:xfrm>
            <a:prstGeom prst="curvedConnector2">
              <a:avLst/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hape 15">
              <a:extLst>
                <a:ext uri="{FF2B5EF4-FFF2-40B4-BE49-F238E27FC236}">
                  <a16:creationId xmlns:a16="http://schemas.microsoft.com/office/drawing/2014/main" xmlns="" id="{6E40342C-21A1-4BD6-A431-6BED974723CB}"/>
                </a:ext>
              </a:extLst>
            </p:cNvPr>
            <p:cNvCxnSpPr>
              <a:cxnSpLocks/>
              <a:stCxn id="7" idx="1"/>
              <a:endCxn id="8" idx="1"/>
            </p:cNvCxnSpPr>
            <p:nvPr/>
          </p:nvCxnSpPr>
          <p:spPr>
            <a:xfrm rot="10800000" flipH="1" flipV="1">
              <a:off x="4913315" y="689848"/>
              <a:ext cx="1790131" cy="4211976"/>
            </a:xfrm>
            <a:prstGeom prst="bentConnector3">
              <a:avLst>
                <a:gd name="adj1" fmla="val -12770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5587859-0E86-4A46-BD9F-1A7294A7FC15}"/>
              </a:ext>
            </a:extLst>
          </p:cNvPr>
          <p:cNvSpPr/>
          <p:nvPr/>
        </p:nvSpPr>
        <p:spPr>
          <a:xfrm>
            <a:off x="4990131" y="6113622"/>
            <a:ext cx="4363538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spc="-150" dirty="0"/>
              <a:t>사원번호 </a:t>
            </a:r>
            <a:r>
              <a:rPr lang="en-US" altLang="ko-KR" sz="1500" b="1" spc="-150" dirty="0"/>
              <a:t>99</a:t>
            </a:r>
            <a:r>
              <a:rPr lang="ko-KR" altLang="en-US" sz="1500" b="1" spc="-150" dirty="0"/>
              <a:t>번의 임의의 사원을 입력한 경우</a:t>
            </a:r>
          </a:p>
        </p:txBody>
      </p:sp>
    </p:spTree>
    <p:extLst>
      <p:ext uri="{BB962C8B-B14F-4D97-AF65-F5344CB8AC3E}">
        <p14:creationId xmlns:p14="http://schemas.microsoft.com/office/powerpoint/2010/main" xmlns="" val="2101425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650C229-4332-4AD8-B70A-E6E21BC15C9D}"/>
              </a:ext>
            </a:extLst>
          </p:cNvPr>
          <p:cNvCxnSpPr>
            <a:cxnSpLocks/>
          </p:cNvCxnSpPr>
          <p:nvPr/>
        </p:nvCxnSpPr>
        <p:spPr>
          <a:xfrm flipV="1">
            <a:off x="369909" y="816076"/>
            <a:ext cx="3914369" cy="151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9411230" y="158526"/>
            <a:ext cx="1892146" cy="1811943"/>
            <a:chOff x="6237207" y="1449872"/>
            <a:chExt cx="5123586" cy="4906411"/>
          </a:xfrm>
        </p:grpSpPr>
        <p:sp>
          <p:nvSpPr>
            <p:cNvPr id="10" name="Oval 67">
              <a:extLst>
                <a:ext uri="{FF2B5EF4-FFF2-40B4-BE49-F238E27FC236}">
                  <a16:creationId xmlns:a16="http://schemas.microsoft.com/office/drawing/2014/main" xmlns="" id="{88F15BAA-30AF-47EE-8B80-791B8B268438}"/>
                </a:ext>
              </a:extLst>
            </p:cNvPr>
            <p:cNvSpPr/>
            <p:nvPr/>
          </p:nvSpPr>
          <p:spPr>
            <a:xfrm>
              <a:off x="8577085" y="2532160"/>
              <a:ext cx="1606550" cy="16065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xmlns="" id="{CA4148A0-871F-445C-8877-458E60C5F6E6}"/>
                </a:ext>
              </a:extLst>
            </p:cNvPr>
            <p:cNvSpPr/>
            <p:nvPr/>
          </p:nvSpPr>
          <p:spPr>
            <a:xfrm>
              <a:off x="9796152" y="1621052"/>
              <a:ext cx="1016000" cy="101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xmlns="" id="{B09549D5-9ECC-47EB-80B4-95EDEDE259DE}"/>
                </a:ext>
              </a:extLst>
            </p:cNvPr>
            <p:cNvGrpSpPr/>
            <p:nvPr/>
          </p:nvGrpSpPr>
          <p:grpSpPr>
            <a:xfrm>
              <a:off x="6237207" y="2075372"/>
              <a:ext cx="5123586" cy="4280911"/>
              <a:chOff x="5905094" y="1331351"/>
              <a:chExt cx="5123586" cy="4280911"/>
            </a:xfrm>
            <a:solidFill>
              <a:schemeClr val="tx1"/>
            </a:solidFill>
          </p:grpSpPr>
          <p:sp>
            <p:nvSpPr>
              <p:cNvPr id="14" name="Oval 5">
                <a:extLst>
                  <a:ext uri="{FF2B5EF4-FFF2-40B4-BE49-F238E27FC236}">
                    <a16:creationId xmlns:a16="http://schemas.microsoft.com/office/drawing/2014/main" xmlns="" id="{C46F325A-AAA8-46F4-947A-3DCA8A4A7183}"/>
                  </a:ext>
                </a:extLst>
              </p:cNvPr>
              <p:cNvSpPr/>
              <p:nvPr/>
            </p:nvSpPr>
            <p:spPr>
              <a:xfrm>
                <a:off x="9133454" y="4804361"/>
                <a:ext cx="807901" cy="8079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26">
                <a:extLst>
                  <a:ext uri="{FF2B5EF4-FFF2-40B4-BE49-F238E27FC236}">
                    <a16:creationId xmlns:a16="http://schemas.microsoft.com/office/drawing/2014/main" xmlns="" id="{578AE2D6-96C8-4719-8F02-8F55930CFF42}"/>
                  </a:ext>
                </a:extLst>
              </p:cNvPr>
              <p:cNvSpPr/>
              <p:nvPr/>
            </p:nvSpPr>
            <p:spPr>
              <a:xfrm>
                <a:off x="7656298" y="4804361"/>
                <a:ext cx="807901" cy="8079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" name="Rectangle: Rounded Corners 6">
                <a:extLst>
                  <a:ext uri="{FF2B5EF4-FFF2-40B4-BE49-F238E27FC236}">
                    <a16:creationId xmlns:a16="http://schemas.microsoft.com/office/drawing/2014/main" xmlns="" id="{50A782AA-23A1-44B1-AAE3-DAB9145F3338}"/>
                  </a:ext>
                </a:extLst>
              </p:cNvPr>
              <p:cNvSpPr/>
              <p:nvPr/>
            </p:nvSpPr>
            <p:spPr>
              <a:xfrm>
                <a:off x="5905094" y="1376943"/>
                <a:ext cx="1124062" cy="32395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: Rounded Corners 27">
                <a:extLst>
                  <a:ext uri="{FF2B5EF4-FFF2-40B4-BE49-F238E27FC236}">
                    <a16:creationId xmlns:a16="http://schemas.microsoft.com/office/drawing/2014/main" xmlns="" id="{C25E2B8E-BBE0-4CEC-9F18-DDB3AB8D04AE}"/>
                  </a:ext>
                </a:extLst>
              </p:cNvPr>
              <p:cNvSpPr/>
              <p:nvPr/>
            </p:nvSpPr>
            <p:spPr>
              <a:xfrm rot="4500000">
                <a:off x="5601182" y="2831996"/>
                <a:ext cx="3325243" cy="32395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: Rounded Corners 30">
                <a:extLst>
                  <a:ext uri="{FF2B5EF4-FFF2-40B4-BE49-F238E27FC236}">
                    <a16:creationId xmlns:a16="http://schemas.microsoft.com/office/drawing/2014/main" xmlns="" id="{72A3A597-85DD-46EB-A459-A0FB02DA6E5E}"/>
                  </a:ext>
                </a:extLst>
              </p:cNvPr>
              <p:cNvSpPr/>
              <p:nvPr/>
            </p:nvSpPr>
            <p:spPr>
              <a:xfrm>
                <a:off x="7496220" y="4292456"/>
                <a:ext cx="2704284" cy="32395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: Rounded Corners 31">
                <a:extLst>
                  <a:ext uri="{FF2B5EF4-FFF2-40B4-BE49-F238E27FC236}">
                    <a16:creationId xmlns:a16="http://schemas.microsoft.com/office/drawing/2014/main" xmlns="" id="{FCD4CB4A-CD55-49BB-AE55-2E6CB37C2ECF}"/>
                  </a:ext>
                </a:extLst>
              </p:cNvPr>
              <p:cNvSpPr/>
              <p:nvPr/>
            </p:nvSpPr>
            <p:spPr>
              <a:xfrm>
                <a:off x="6979920" y="2000077"/>
                <a:ext cx="4048760" cy="22665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: Rounded Corners 65">
                <a:extLst>
                  <a:ext uri="{FF2B5EF4-FFF2-40B4-BE49-F238E27FC236}">
                    <a16:creationId xmlns:a16="http://schemas.microsoft.com/office/drawing/2014/main" xmlns="" id="{7DB1795F-7805-41B5-AAE5-D7475F275BAF}"/>
                  </a:ext>
                </a:extLst>
              </p:cNvPr>
              <p:cNvSpPr/>
              <p:nvPr/>
            </p:nvSpPr>
            <p:spPr>
              <a:xfrm rot="6414265">
                <a:off x="9632198" y="2888342"/>
                <a:ext cx="2036443" cy="22665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: Rounded Corners 66">
                <a:extLst>
                  <a:ext uri="{FF2B5EF4-FFF2-40B4-BE49-F238E27FC236}">
                    <a16:creationId xmlns:a16="http://schemas.microsoft.com/office/drawing/2014/main" xmlns="" id="{ADDA8B46-F932-462B-8329-1AA5B132E95C}"/>
                  </a:ext>
                </a:extLst>
              </p:cNvPr>
              <p:cNvSpPr/>
              <p:nvPr/>
            </p:nvSpPr>
            <p:spPr>
              <a:xfrm>
                <a:off x="7496220" y="3752677"/>
                <a:ext cx="2983819" cy="22665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Oval 68">
              <a:extLst>
                <a:ext uri="{FF2B5EF4-FFF2-40B4-BE49-F238E27FC236}">
                  <a16:creationId xmlns:a16="http://schemas.microsoft.com/office/drawing/2014/main" xmlns="" id="{8A0118D1-506F-400D-BB06-4EA13A067714}"/>
                </a:ext>
              </a:extLst>
            </p:cNvPr>
            <p:cNvSpPr/>
            <p:nvPr/>
          </p:nvSpPr>
          <p:spPr>
            <a:xfrm>
              <a:off x="7755661" y="1449872"/>
              <a:ext cx="1170122" cy="11701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6ABFD10-871B-41D2-8B6E-B5C22B16DF4D}"/>
              </a:ext>
            </a:extLst>
          </p:cNvPr>
          <p:cNvSpPr/>
          <p:nvPr/>
        </p:nvSpPr>
        <p:spPr>
          <a:xfrm>
            <a:off x="369909" y="184891"/>
            <a:ext cx="5052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FOOD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MARKET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기능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505069" y="1727172"/>
            <a:ext cx="3852234" cy="1620018"/>
            <a:chOff x="0" y="3962410"/>
            <a:chExt cx="3852234" cy="16200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A6638BA-26F9-4B14-B146-FA064B7467DA}"/>
                </a:ext>
              </a:extLst>
            </p:cNvPr>
            <p:cNvSpPr txBox="1"/>
            <p:nvPr/>
          </p:nvSpPr>
          <p:spPr>
            <a:xfrm>
              <a:off x="315287" y="4335933"/>
              <a:ext cx="3536947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결제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주문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배송 조회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주문 취소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</a:t>
              </a:r>
              <a:r>
                <a:rPr lang="ko-KR" altLang="en-US" sz="15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배송지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및 </a:t>
              </a:r>
              <a:r>
                <a:rPr lang="ko-KR" altLang="en-US" sz="15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배송지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수정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8013306-E895-49E0-B89D-85D669CF085A}"/>
                </a:ext>
              </a:extLst>
            </p:cNvPr>
            <p:cNvSpPr txBox="1"/>
            <p:nvPr/>
          </p:nvSpPr>
          <p:spPr>
            <a:xfrm>
              <a:off x="339511" y="3962410"/>
              <a:ext cx="2461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주문 기능</a:t>
              </a:r>
              <a:endParaRPr kumimoji="0" lang="en-GB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/>
              </a:endParaRPr>
            </a:p>
          </p:txBody>
        </p:sp>
        <p:sp>
          <p:nvSpPr>
            <p:cNvPr id="34" name="Rectangle 82">
              <a:extLst>
                <a:ext uri="{FF2B5EF4-FFF2-40B4-BE49-F238E27FC236}">
                  <a16:creationId xmlns:a16="http://schemas.microsoft.com/office/drawing/2014/main" xmlns="" id="{C4088E43-599A-4968-B82C-566CA2F6B1A5}"/>
                </a:ext>
              </a:extLst>
            </p:cNvPr>
            <p:cNvSpPr/>
            <p:nvPr/>
          </p:nvSpPr>
          <p:spPr>
            <a:xfrm>
              <a:off x="0" y="4147076"/>
              <a:ext cx="171466" cy="8617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574389" y="3826237"/>
            <a:ext cx="3179928" cy="1603560"/>
            <a:chOff x="0" y="5485272"/>
            <a:chExt cx="3179928" cy="16035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B406AD8-32EC-4557-891E-76235D67CC46}"/>
                </a:ext>
              </a:extLst>
            </p:cNvPr>
            <p:cNvSpPr txBox="1"/>
            <p:nvPr/>
          </p:nvSpPr>
          <p:spPr>
            <a:xfrm>
              <a:off x="315288" y="5842337"/>
              <a:ext cx="286464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latinLnBrk="0">
                <a:defRPr/>
              </a:pPr>
              <a:r>
                <a:rPr 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카테고리 별 상품 조회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just" latinLnBrk="0">
                <a:defRPr/>
              </a:pPr>
              <a:r>
                <a:rPr lang="en-US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-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상품 검색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(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상품명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)</a:t>
              </a:r>
            </a:p>
            <a:p>
              <a:pPr lvl="0" algn="just" latinLnBrk="0">
                <a:buFontTx/>
                <a:buChar char="-"/>
                <a:defRPr/>
              </a:pP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재고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,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가격 등 상세정보 표시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/>
              </a:endParaRPr>
            </a:p>
            <a:p>
              <a:pPr algn="just" latinLnBrk="0">
                <a:buFontTx/>
                <a:buChar char="-"/>
                <a:defRPr/>
              </a:pP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장바구니 추가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수량조절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just" latinLnBrk="0">
                <a:buFontTx/>
                <a:buChar char="-"/>
                <a:defRPr/>
              </a:pP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EABEE0DC-3AAC-473F-A2D3-1BC1F1196E80}"/>
                </a:ext>
              </a:extLst>
            </p:cNvPr>
            <p:cNvSpPr txBox="1"/>
            <p:nvPr/>
          </p:nvSpPr>
          <p:spPr>
            <a:xfrm>
              <a:off x="362560" y="5485272"/>
              <a:ext cx="2267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상품 기능</a:t>
              </a:r>
              <a:endParaRPr kumimoji="0" lang="en-GB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/>
              </a:endParaRPr>
            </a:p>
          </p:txBody>
        </p:sp>
        <p:sp>
          <p:nvSpPr>
            <p:cNvPr id="35" name="Rectangle 83">
              <a:extLst>
                <a:ext uri="{FF2B5EF4-FFF2-40B4-BE49-F238E27FC236}">
                  <a16:creationId xmlns:a16="http://schemas.microsoft.com/office/drawing/2014/main" xmlns="" id="{A4FDBA6A-09E9-4128-BCCB-ACEF137C4617}"/>
                </a:ext>
              </a:extLst>
            </p:cNvPr>
            <p:cNvSpPr/>
            <p:nvPr/>
          </p:nvSpPr>
          <p:spPr>
            <a:xfrm>
              <a:off x="0" y="5672529"/>
              <a:ext cx="157944" cy="8617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785100" y="1727172"/>
            <a:ext cx="3010576" cy="1380160"/>
            <a:chOff x="182521" y="2225676"/>
            <a:chExt cx="3010576" cy="138016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E8F2CAC-11AF-441F-8A17-C1F1A1083061}"/>
                </a:ext>
              </a:extLst>
            </p:cNvPr>
            <p:cNvSpPr txBox="1"/>
            <p:nvPr/>
          </p:nvSpPr>
          <p:spPr>
            <a:xfrm>
              <a:off x="493311" y="2225676"/>
              <a:ext cx="2461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기능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Rectangle 15">
              <a:extLst>
                <a:ext uri="{FF2B5EF4-FFF2-40B4-BE49-F238E27FC236}">
                  <a16:creationId xmlns:a16="http://schemas.microsoft.com/office/drawing/2014/main" xmlns="" id="{8D0CB496-57F2-4C0C-B9B1-0D23FF1DD632}"/>
                </a:ext>
              </a:extLst>
            </p:cNvPr>
            <p:cNvSpPr/>
            <p:nvPr/>
          </p:nvSpPr>
          <p:spPr>
            <a:xfrm>
              <a:off x="182521" y="2356434"/>
              <a:ext cx="171466" cy="86177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04E2D55-982A-4E2D-9941-93E7E2C6E998}"/>
                </a:ext>
              </a:extLst>
            </p:cNvPr>
            <p:cNvSpPr txBox="1"/>
            <p:nvPr/>
          </p:nvSpPr>
          <p:spPr>
            <a:xfrm>
              <a:off x="460094" y="2590173"/>
              <a:ext cx="27330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-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아이디 찾기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/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비밀번호 찾기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-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회원가입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-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회원정보 수정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666822" y="3869235"/>
            <a:ext cx="3123063" cy="1834393"/>
            <a:chOff x="0" y="5485272"/>
            <a:chExt cx="3123063" cy="183439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7B406AD8-32EC-4557-891E-76235D67CC46}"/>
                </a:ext>
              </a:extLst>
            </p:cNvPr>
            <p:cNvSpPr txBox="1"/>
            <p:nvPr/>
          </p:nvSpPr>
          <p:spPr>
            <a:xfrm>
              <a:off x="315288" y="5842337"/>
              <a:ext cx="28077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latinLnBrk="0">
                <a:defRPr/>
              </a:pPr>
              <a:r>
                <a:rPr 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고객센터 일대일문의 작성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just" latinLnBrk="0">
                <a:defRPr/>
              </a:pPr>
              <a:r>
                <a:rPr lang="en-US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-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상품문의 글쓰기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/>
              </a:endParaRPr>
            </a:p>
            <a:p>
              <a:pPr lvl="0" algn="just" latinLnBrk="0">
                <a:defRPr/>
              </a:pPr>
              <a:r>
                <a:rPr lang="en-GB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- </a:t>
              </a:r>
              <a:r>
                <a:rPr lang="ko-KR" altLang="en-US" sz="15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상품평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 쓰기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일대일문의 내역 조회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상품문의 조회</a:t>
              </a:r>
              <a:endPara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상품평</a:t>
              </a:r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조회</a:t>
              </a:r>
              <a:endParaRPr kumimoji="0" lang="en-GB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EABEE0DC-3AAC-473F-A2D3-1BC1F1196E80}"/>
                </a:ext>
              </a:extLst>
            </p:cNvPr>
            <p:cNvSpPr txBox="1"/>
            <p:nvPr/>
          </p:nvSpPr>
          <p:spPr>
            <a:xfrm>
              <a:off x="362560" y="5485272"/>
              <a:ext cx="2267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Noto Sans" panose="020B0502040504020204" pitchFamily="34"/>
                </a:rPr>
                <a:t>문의 내역 기능</a:t>
              </a:r>
              <a:endParaRPr kumimoji="0" lang="en-GB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" panose="020B0502040504020204" pitchFamily="34"/>
              </a:endParaRPr>
            </a:p>
          </p:txBody>
        </p:sp>
        <p:sp>
          <p:nvSpPr>
            <p:cNvPr id="60" name="Rectangle 83">
              <a:extLst>
                <a:ext uri="{FF2B5EF4-FFF2-40B4-BE49-F238E27FC236}">
                  <a16:creationId xmlns:a16="http://schemas.microsoft.com/office/drawing/2014/main" xmlns="" id="{A4FDBA6A-09E9-4128-BCCB-ACEF137C4617}"/>
                </a:ext>
              </a:extLst>
            </p:cNvPr>
            <p:cNvSpPr/>
            <p:nvPr/>
          </p:nvSpPr>
          <p:spPr>
            <a:xfrm>
              <a:off x="0" y="5672529"/>
              <a:ext cx="157944" cy="86177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09B1174-0A9E-4FDE-B094-1CACDBD7E872}"/>
              </a:ext>
            </a:extLst>
          </p:cNvPr>
          <p:cNvSpPr/>
          <p:nvPr/>
        </p:nvSpPr>
        <p:spPr>
          <a:xfrm>
            <a:off x="1490133" y="1513584"/>
            <a:ext cx="3330209" cy="4470373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3DBD9C9-F351-4074-AB1C-9FA439BA0D76}"/>
              </a:ext>
            </a:extLst>
          </p:cNvPr>
          <p:cNvSpPr txBox="1"/>
          <p:nvPr/>
        </p:nvSpPr>
        <p:spPr>
          <a:xfrm>
            <a:off x="254000" y="4964964"/>
            <a:ext cx="1236133" cy="36933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구현 부분</a:t>
            </a:r>
          </a:p>
        </p:txBody>
      </p:sp>
    </p:spTree>
    <p:extLst>
      <p:ext uri="{BB962C8B-B14F-4D97-AF65-F5344CB8AC3E}">
        <p14:creationId xmlns:p14="http://schemas.microsoft.com/office/powerpoint/2010/main" xmlns="" val="408163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4387B14-3AF6-4A81-AEB0-2BF77C94D178}"/>
              </a:ext>
            </a:extLst>
          </p:cNvPr>
          <p:cNvCxnSpPr/>
          <p:nvPr/>
        </p:nvCxnSpPr>
        <p:spPr>
          <a:xfrm>
            <a:off x="411385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4A0E5A4-B91C-431C-8D39-031138A9DB8C}"/>
              </a:ext>
            </a:extLst>
          </p:cNvPr>
          <p:cNvSpPr/>
          <p:nvPr/>
        </p:nvSpPr>
        <p:spPr>
          <a:xfrm>
            <a:off x="397104" y="818604"/>
            <a:ext cx="1875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관리자 모드</a:t>
            </a:r>
            <a:endParaRPr lang="en-US" altLang="ko-KR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직원 삭제</a:t>
            </a:r>
          </a:p>
        </p:txBody>
      </p:sp>
      <p:grpSp>
        <p:nvGrpSpPr>
          <p:cNvPr id="2" name="그룹 4"/>
          <p:cNvGrpSpPr/>
          <p:nvPr/>
        </p:nvGrpSpPr>
        <p:grpSpPr>
          <a:xfrm>
            <a:off x="2761322" y="1761876"/>
            <a:ext cx="9098586" cy="2834671"/>
            <a:chOff x="168244" y="3040529"/>
            <a:chExt cx="9341481" cy="2910327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t="83279" r="1001"/>
            <a:stretch>
              <a:fillRect/>
            </a:stretch>
          </p:blipFill>
          <p:spPr bwMode="auto">
            <a:xfrm>
              <a:off x="168244" y="4995081"/>
              <a:ext cx="9316950" cy="95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81184"/>
            <a:stretch>
              <a:fillRect/>
            </a:stretch>
          </p:blipFill>
          <p:spPr bwMode="auto">
            <a:xfrm>
              <a:off x="191070" y="3040529"/>
              <a:ext cx="9318655" cy="1102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5587859-0E86-4A46-BD9F-1A7294A7FC15}"/>
              </a:ext>
            </a:extLst>
          </p:cNvPr>
          <p:cNvSpPr/>
          <p:nvPr/>
        </p:nvSpPr>
        <p:spPr>
          <a:xfrm>
            <a:off x="2761322" y="2865457"/>
            <a:ext cx="4363538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spc="-150" dirty="0"/>
              <a:t>99</a:t>
            </a:r>
            <a:r>
              <a:rPr lang="ko-KR" altLang="en-US" sz="1500" b="1" spc="-150" dirty="0"/>
              <a:t>번 사원 삭제 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5587859-0E86-4A46-BD9F-1A7294A7FC15}"/>
              </a:ext>
            </a:extLst>
          </p:cNvPr>
          <p:cNvSpPr/>
          <p:nvPr/>
        </p:nvSpPr>
        <p:spPr>
          <a:xfrm>
            <a:off x="2761322" y="4598721"/>
            <a:ext cx="4363538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spc="-150" dirty="0"/>
              <a:t>99</a:t>
            </a:r>
            <a:r>
              <a:rPr lang="ko-KR" altLang="en-US" sz="1500" b="1" spc="-150" dirty="0"/>
              <a:t>번 사원 삭제 후</a:t>
            </a:r>
          </a:p>
        </p:txBody>
      </p:sp>
    </p:spTree>
    <p:extLst>
      <p:ext uri="{BB962C8B-B14F-4D97-AF65-F5344CB8AC3E}">
        <p14:creationId xmlns:p14="http://schemas.microsoft.com/office/powerpoint/2010/main" xmlns="" val="2101425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4387B14-3AF6-4A81-AEB0-2BF77C94D178}"/>
              </a:ext>
            </a:extLst>
          </p:cNvPr>
          <p:cNvCxnSpPr/>
          <p:nvPr/>
        </p:nvCxnSpPr>
        <p:spPr>
          <a:xfrm>
            <a:off x="411385" y="691242"/>
            <a:ext cx="184727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8047029-7DC7-462F-8040-3DC63868BAF7}"/>
              </a:ext>
            </a:extLst>
          </p:cNvPr>
          <p:cNvCxnSpPr/>
          <p:nvPr/>
        </p:nvCxnSpPr>
        <p:spPr>
          <a:xfrm>
            <a:off x="2510488" y="885097"/>
            <a:ext cx="0" cy="5328525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4A0E5A4-B91C-431C-8D39-031138A9DB8C}"/>
              </a:ext>
            </a:extLst>
          </p:cNvPr>
          <p:cNvSpPr/>
          <p:nvPr/>
        </p:nvSpPr>
        <p:spPr>
          <a:xfrm>
            <a:off x="397105" y="818604"/>
            <a:ext cx="1875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관리자</a:t>
            </a:r>
            <a:endParaRPr lang="en-US" altLang="ko-KR" sz="2800" b="1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실시간 채팅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32543"/>
          <a:stretch>
            <a:fillRect/>
          </a:stretch>
        </p:blipFill>
        <p:spPr bwMode="auto">
          <a:xfrm>
            <a:off x="2852384" y="475557"/>
            <a:ext cx="6605515" cy="295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5"/>
          <p:cNvGrpSpPr/>
          <p:nvPr/>
        </p:nvGrpSpPr>
        <p:grpSpPr>
          <a:xfrm>
            <a:off x="2852384" y="3640889"/>
            <a:ext cx="8502555" cy="2642036"/>
            <a:chOff x="0" y="188006"/>
            <a:chExt cx="11985399" cy="372427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88006"/>
              <a:ext cx="2752725" cy="3667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95008" y="188006"/>
              <a:ext cx="2828925" cy="3724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66216" y="188006"/>
              <a:ext cx="2809875" cy="3686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118374" y="188006"/>
              <a:ext cx="2867025" cy="3705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4532CB6-FDCB-4251-A089-520FD676B2DF}"/>
              </a:ext>
            </a:extLst>
          </p:cNvPr>
          <p:cNvSpPr/>
          <p:nvPr/>
        </p:nvSpPr>
        <p:spPr>
          <a:xfrm>
            <a:off x="2866153" y="3618931"/>
            <a:ext cx="8461489" cy="829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4532CB6-FDCB-4251-A089-520FD676B2DF}"/>
              </a:ext>
            </a:extLst>
          </p:cNvPr>
          <p:cNvSpPr/>
          <p:nvPr/>
        </p:nvSpPr>
        <p:spPr>
          <a:xfrm>
            <a:off x="7954938" y="389551"/>
            <a:ext cx="452084" cy="394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구부러짐 21">
            <a:extLst>
              <a:ext uri="{FF2B5EF4-FFF2-40B4-BE49-F238E27FC236}">
                <a16:creationId xmlns:a16="http://schemas.microsoft.com/office/drawing/2014/main" xmlns="" id="{A9AEEC67-2DFD-43F3-9D4F-2031421B5F6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407022" y="586613"/>
            <a:ext cx="955342" cy="3030044"/>
          </a:xfrm>
          <a:prstGeom prst="curvedConnector2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91E0330-CCBD-4212-B98B-FABA8AD30834}"/>
              </a:ext>
            </a:extLst>
          </p:cNvPr>
          <p:cNvSpPr/>
          <p:nvPr/>
        </p:nvSpPr>
        <p:spPr>
          <a:xfrm>
            <a:off x="9547231" y="629035"/>
            <a:ext cx="2198302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1500" spc="-150" dirty="0"/>
              <a:t>① 채팅 아이콘을 클릭</a:t>
            </a:r>
            <a:endParaRPr lang="en-US" altLang="ko-KR" sz="1500" spc="-1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91E0330-CCBD-4212-B98B-FABA8AD30834}"/>
              </a:ext>
            </a:extLst>
          </p:cNvPr>
          <p:cNvSpPr/>
          <p:nvPr/>
        </p:nvSpPr>
        <p:spPr>
          <a:xfrm>
            <a:off x="9521120" y="3189400"/>
            <a:ext cx="1760773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1500" spc="-150" dirty="0"/>
              <a:t>② 채팅 </a:t>
            </a:r>
            <a:r>
              <a:rPr lang="ko-KR" altLang="en-US" sz="1500" spc="-150" dirty="0" err="1"/>
              <a:t>팝업창</a:t>
            </a:r>
            <a:r>
              <a:rPr lang="ko-KR" altLang="en-US" sz="1500" spc="-150" dirty="0"/>
              <a:t> 로딩</a:t>
            </a:r>
            <a:endParaRPr lang="en-US" altLang="ko-KR" sz="1500" spc="-15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5587859-0E86-4A46-BD9F-1A7294A7FC15}"/>
              </a:ext>
            </a:extLst>
          </p:cNvPr>
          <p:cNvSpPr/>
          <p:nvPr/>
        </p:nvSpPr>
        <p:spPr>
          <a:xfrm>
            <a:off x="4599920" y="6380289"/>
            <a:ext cx="4363538" cy="323165"/>
          </a:xfrm>
          <a:prstGeom prst="rect">
            <a:avLst/>
          </a:prstGeom>
          <a:solidFill>
            <a:srgbClr val="FEF29A"/>
          </a:solidFill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500" b="1" spc="-150" dirty="0"/>
              <a:t>각각 </a:t>
            </a:r>
            <a:r>
              <a:rPr lang="en-US" altLang="ko-KR" sz="1500" b="1" spc="-150" dirty="0"/>
              <a:t>4</a:t>
            </a:r>
            <a:r>
              <a:rPr lang="ko-KR" altLang="en-US" sz="1500" b="1" spc="-150" dirty="0"/>
              <a:t>개의 </a:t>
            </a:r>
            <a:r>
              <a:rPr lang="ko-KR" altLang="en-US" sz="1500" b="1" spc="-150" dirty="0" err="1"/>
              <a:t>채팅창에서</a:t>
            </a:r>
            <a:r>
              <a:rPr lang="ko-KR" altLang="en-US" sz="1500" b="1" spc="-150" dirty="0"/>
              <a:t> 실시간 채팅이 되는 모습</a:t>
            </a:r>
          </a:p>
        </p:txBody>
      </p:sp>
    </p:spTree>
    <p:extLst>
      <p:ext uri="{BB962C8B-B14F-4D97-AF65-F5344CB8AC3E}">
        <p14:creationId xmlns:p14="http://schemas.microsoft.com/office/powerpoint/2010/main" xmlns="" val="2101425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sz="2000" b="1" dirty="0" smtClean="0"/>
              <a:t>프로젝트로부터 느낀 점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사용자 요구사항에 대한 정확한 분석과 이를 바탕으로 한 심도 있는 설계가 필요하다는 것을 느꼈습니다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웹사이트의 기능 구현을 개인단위로 수행하면서 다기능 프로젝트를 수행하는 것에 한계를 느꼈기 때문입니다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이를 극복하기 위해 팀원들과 매일 회의를 통해 현재 진행 상황을 공유하고 함께 코드를 개선하는 시간을 가졌습니다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팀원과 협력하는 것의 중요성을 익히고 의견조율을 통해 소통하는 방법을 익힐 수 있었습니다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팀원들이 수행한 기능을 합치며 개발의 전체 프로세스를 학습할 수 있었습니다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다른 사람이 작성한 코드를 이해하고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그 과정에서 발견한 에러들을 수정하며 프로그래밍 역량을 강화하는 성과를 얻었습니다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pPr>
              <a:buNone/>
            </a:pPr>
            <a:r>
              <a:rPr lang="ko-KR" altLang="en-US" sz="2000" b="1" dirty="0" smtClean="0"/>
              <a:t>아쉬웠던 점 및 개선할 점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sz="1400" dirty="0" smtClean="0"/>
              <a:t>Spring </a:t>
            </a:r>
            <a:r>
              <a:rPr lang="en-US" sz="1400" dirty="0" smtClean="0"/>
              <a:t>Security</a:t>
            </a:r>
            <a:r>
              <a:rPr lang="ko-KR" altLang="en-US" sz="1400" dirty="0" smtClean="0"/>
              <a:t>에서 로그인 후 </a:t>
            </a:r>
            <a:r>
              <a:rPr lang="en-US" altLang="ko-KR" sz="1400" dirty="0" smtClean="0"/>
              <a:t>d</a:t>
            </a:r>
            <a:r>
              <a:rPr lang="en-US" altLang="ko-KR" sz="1400" dirty="0" smtClean="0"/>
              <a:t>efault </a:t>
            </a:r>
            <a:r>
              <a:rPr lang="ko-KR" altLang="en-US" sz="1400" dirty="0" smtClean="0"/>
              <a:t>페이지로 설정된 페이지 이동하는 점이 아쉬웠습니다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추후</a:t>
            </a:r>
            <a:r>
              <a:rPr lang="en-US" sz="1400" dirty="0" smtClean="0"/>
              <a:t> </a:t>
            </a:r>
            <a:r>
              <a:rPr lang="en-US" sz="1400" dirty="0" err="1" smtClean="0"/>
              <a:t>targetUrl</a:t>
            </a:r>
            <a:r>
              <a:rPr lang="ko-KR" altLang="en-US" sz="1400" dirty="0" smtClean="0"/>
              <a:t>을 사용하여</a:t>
            </a:r>
            <a:r>
              <a:rPr lang="en-US" altLang="ko-KR" sz="1400" dirty="0" smtClean="0"/>
              <a:t> </a:t>
            </a:r>
            <a:r>
              <a:rPr lang="en-US" sz="1400" dirty="0" err="1" smtClean="0"/>
              <a:t>AuthenticationSuccessHandler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커스터마이징</a:t>
            </a:r>
            <a:r>
              <a:rPr lang="ko-KR" altLang="en-US" sz="1400" dirty="0" smtClean="0"/>
              <a:t> 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사용자가 이동하려는 페이지나 직전 페이지로 </a:t>
            </a:r>
            <a:r>
              <a:rPr lang="ko-KR" altLang="en-US" sz="1400" dirty="0" err="1" smtClean="0"/>
              <a:t>리다이렉트하는</a:t>
            </a:r>
            <a:r>
              <a:rPr lang="ko-KR" altLang="en-US" sz="1400" dirty="0" smtClean="0"/>
              <a:t> 기능을 업데이트할 예정입니다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AWS </a:t>
            </a:r>
            <a:r>
              <a:rPr lang="ko-KR" altLang="en-US" sz="1400" dirty="0" smtClean="0"/>
              <a:t>배포환경이 </a:t>
            </a:r>
            <a:r>
              <a:rPr lang="ko-KR" altLang="en-US" sz="1400" dirty="0" err="1" smtClean="0"/>
              <a:t>리눅스여서</a:t>
            </a:r>
            <a:r>
              <a:rPr lang="ko-KR" altLang="en-US" sz="1400" dirty="0" smtClean="0"/>
              <a:t> 개발환경과 일치하지 않아 배포를 진행하는 과정에서 많은 시행착오가 있었습니다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추후에는 개발환경과 배포환경을 일치시켜 추가작업을 줄이고 최소한의 수정을 통해 효율적인 개발을 할 것입니다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935AAFB-CDD9-4721-8235-D0EF997B4BF6}"/>
              </a:ext>
            </a:extLst>
          </p:cNvPr>
          <p:cNvGrpSpPr/>
          <p:nvPr/>
        </p:nvGrpSpPr>
        <p:grpSpPr>
          <a:xfrm>
            <a:off x="87087" y="0"/>
            <a:ext cx="1646522" cy="1862048"/>
            <a:chOff x="9826172" y="3117696"/>
            <a:chExt cx="1646522" cy="186204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5AC739A7-A9F8-4DEB-B763-D33321E8C3A2}"/>
                </a:ext>
              </a:extLst>
            </p:cNvPr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F1023C7C-F29B-4728-A6E0-24C29301C9A0}"/>
                </a:ext>
              </a:extLst>
            </p:cNvPr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B440259F-BDFB-458A-A8BC-146B8B19FC9A}"/>
                </a:ext>
              </a:extLst>
            </p:cNvPr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EF21C2-3677-477E-BE32-53E23843704F}"/>
              </a:ext>
            </a:extLst>
          </p:cNvPr>
          <p:cNvSpPr/>
          <p:nvPr/>
        </p:nvSpPr>
        <p:spPr>
          <a:xfrm>
            <a:off x="2029193" y="131732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프로젝트 </a:t>
            </a: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후기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1EE32024-27BB-4AAC-8D91-9C985087526A}"/>
              </a:ext>
            </a:extLst>
          </p:cNvPr>
          <p:cNvCxnSpPr>
            <a:cxnSpLocks/>
          </p:cNvCxnSpPr>
          <p:nvPr/>
        </p:nvCxnSpPr>
        <p:spPr>
          <a:xfrm flipV="1">
            <a:off x="2018260" y="722821"/>
            <a:ext cx="2834262" cy="1741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12585" y="2659559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감사합니다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828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" y="3325399"/>
            <a:ext cx="12191999" cy="338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① 06/15~06/16 </a:t>
            </a:r>
            <a:r>
              <a:rPr lang="ko-KR" altLang="en-US" sz="1200" dirty="0"/>
              <a:t>조별 기능선정 </a:t>
            </a:r>
            <a:r>
              <a:rPr lang="en-US" altLang="ko-KR" sz="1200" dirty="0"/>
              <a:t>– 3</a:t>
            </a:r>
            <a:r>
              <a:rPr lang="ko-KR" altLang="en-US" sz="1200" dirty="0"/>
              <a:t>조 쇼핑몰</a:t>
            </a:r>
            <a:r>
              <a:rPr lang="en-US" altLang="ko-KR" sz="1200" dirty="0"/>
              <a:t> </a:t>
            </a:r>
            <a:r>
              <a:rPr lang="ko-KR" altLang="en-US" sz="1200" dirty="0"/>
              <a:t>로그인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 관련 모든 기능선택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ko-KR" sz="1200" dirty="0"/>
              <a:t>②</a:t>
            </a:r>
            <a:r>
              <a:rPr lang="en-US" altLang="ko-KR" sz="1200" dirty="0"/>
              <a:t> 06/16~06/17 </a:t>
            </a:r>
            <a:r>
              <a:rPr lang="ko-KR" altLang="en-US" sz="1200" dirty="0"/>
              <a:t>쇼핑몰 요구사항 분석 </a:t>
            </a:r>
            <a:r>
              <a:rPr lang="en-US" altLang="ko-KR" sz="1200" dirty="0"/>
              <a:t>– </a:t>
            </a:r>
            <a:r>
              <a:rPr lang="ko-KR" altLang="en-US" sz="1200" dirty="0">
                <a:highlight>
                  <a:srgbClr val="7ACFF5"/>
                </a:highlight>
              </a:rPr>
              <a:t>고객센터</a:t>
            </a:r>
            <a:r>
              <a:rPr lang="en-US" altLang="ko-KR" sz="1200" dirty="0">
                <a:highlight>
                  <a:srgbClr val="7ACFF5"/>
                </a:highlight>
              </a:rPr>
              <a:t>(</a:t>
            </a:r>
            <a:r>
              <a:rPr lang="ko-KR" altLang="en-US" sz="1200" dirty="0" err="1">
                <a:highlight>
                  <a:srgbClr val="7ACFF5"/>
                </a:highlight>
              </a:rPr>
              <a:t>김재령</a:t>
            </a:r>
            <a:r>
              <a:rPr lang="en-US" altLang="ko-KR" sz="1200" dirty="0">
                <a:highlight>
                  <a:srgbClr val="7ACFF5"/>
                </a:highlight>
              </a:rPr>
              <a:t>)</a:t>
            </a:r>
            <a:r>
              <a:rPr lang="en-US" altLang="ko-KR" sz="1200" dirty="0"/>
              <a:t>, </a:t>
            </a:r>
            <a:r>
              <a:rPr lang="ko-KR" altLang="en-US" sz="1200" dirty="0"/>
              <a:t>회원 로그인</a:t>
            </a:r>
            <a:r>
              <a:rPr lang="en-US" altLang="ko-KR" sz="1200" dirty="0"/>
              <a:t>(</a:t>
            </a:r>
            <a:r>
              <a:rPr lang="ko-KR" altLang="en-US" sz="1200" dirty="0"/>
              <a:t>하태훈</a:t>
            </a:r>
            <a:r>
              <a:rPr lang="en-US" altLang="ko-KR" sz="1200" dirty="0"/>
              <a:t>), </a:t>
            </a:r>
            <a:r>
              <a:rPr lang="ko-KR" altLang="en-US" sz="1200" dirty="0"/>
              <a:t>회원가입</a:t>
            </a:r>
            <a:r>
              <a:rPr lang="en-US" altLang="ko-KR" sz="1200" dirty="0"/>
              <a:t>(</a:t>
            </a:r>
            <a:r>
              <a:rPr lang="ko-KR" altLang="en-US" sz="1200" dirty="0"/>
              <a:t>민창준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상품평</a:t>
            </a:r>
            <a:r>
              <a:rPr lang="en-US" altLang="ko-KR" sz="1200" dirty="0"/>
              <a:t>(</a:t>
            </a:r>
            <a:r>
              <a:rPr lang="ko-KR" altLang="en-US" sz="1200" dirty="0"/>
              <a:t>유아영</a:t>
            </a:r>
            <a:r>
              <a:rPr lang="en-US" altLang="ko-KR" sz="1200" dirty="0"/>
              <a:t>), </a:t>
            </a:r>
            <a:r>
              <a:rPr lang="ko-KR" altLang="en-US" sz="1200" dirty="0"/>
              <a:t>상품상세페이지 게시판</a:t>
            </a:r>
            <a:r>
              <a:rPr lang="en-US" altLang="ko-KR" sz="1200" dirty="0"/>
              <a:t>(</a:t>
            </a:r>
            <a:r>
              <a:rPr lang="ko-KR" altLang="en-US" sz="1200" dirty="0"/>
              <a:t>정인국</a:t>
            </a:r>
            <a:r>
              <a:rPr lang="en-US" altLang="ko-KR" sz="1200" dirty="0"/>
              <a:t>), </a:t>
            </a:r>
            <a:r>
              <a:rPr lang="ko-KR" altLang="en-US" sz="1200" dirty="0"/>
              <a:t>상품문의</a:t>
            </a:r>
            <a:r>
              <a:rPr lang="en-US" altLang="ko-KR" sz="1200" dirty="0"/>
              <a:t>(</a:t>
            </a:r>
            <a:r>
              <a:rPr lang="ko-KR" altLang="en-US" sz="1200" dirty="0"/>
              <a:t>윤종현</a:t>
            </a:r>
            <a:r>
              <a:rPr lang="en-US" altLang="ko-KR" sz="1200" dirty="0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③ </a:t>
            </a:r>
            <a:r>
              <a:rPr lang="en-US" altLang="ko-KR" sz="1200" dirty="0"/>
              <a:t>06/17~06/19 </a:t>
            </a:r>
            <a:r>
              <a:rPr lang="ko-KR" altLang="en-US" sz="1200" dirty="0">
                <a:highlight>
                  <a:srgbClr val="7ACFF5"/>
                </a:highlight>
              </a:rPr>
              <a:t>회원가입</a:t>
            </a:r>
            <a:r>
              <a:rPr lang="en-US" altLang="ko-KR" sz="1200" dirty="0">
                <a:highlight>
                  <a:srgbClr val="7ACFF5"/>
                </a:highlight>
              </a:rPr>
              <a:t>&amp;</a:t>
            </a:r>
            <a:r>
              <a:rPr lang="ko-KR" altLang="en-US" sz="1200" dirty="0">
                <a:highlight>
                  <a:srgbClr val="7ACFF5"/>
                </a:highlight>
              </a:rPr>
              <a:t>로그인 권한 </a:t>
            </a:r>
            <a:r>
              <a:rPr lang="en-US" altLang="ko-KR" sz="1200" dirty="0">
                <a:highlight>
                  <a:srgbClr val="7ACFF5"/>
                </a:highlight>
              </a:rPr>
              <a:t>DB </a:t>
            </a:r>
            <a:r>
              <a:rPr lang="ko-KR" altLang="en-US" sz="1200" dirty="0">
                <a:highlight>
                  <a:srgbClr val="7ACFF5"/>
                </a:highlight>
              </a:rPr>
              <a:t>설계</a:t>
            </a:r>
            <a:r>
              <a:rPr lang="en-US" altLang="ko-KR" sz="1200" dirty="0">
                <a:highlight>
                  <a:srgbClr val="7ACFF5"/>
                </a:highlight>
              </a:rPr>
              <a:t>(</a:t>
            </a:r>
            <a:r>
              <a:rPr lang="ko-KR" altLang="en-US" sz="1200" dirty="0" err="1">
                <a:highlight>
                  <a:srgbClr val="7ACFF5"/>
                </a:highlight>
              </a:rPr>
              <a:t>김재령</a:t>
            </a:r>
            <a:r>
              <a:rPr lang="en-US" altLang="ko-KR" sz="1200" dirty="0">
                <a:highlight>
                  <a:srgbClr val="7ACFF5"/>
                </a:highlight>
              </a:rPr>
              <a:t>)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</a:t>
            </a:r>
            <a:r>
              <a:rPr lang="en-US" altLang="ko-KR" sz="1200" dirty="0"/>
              <a:t>&amp;</a:t>
            </a:r>
            <a:r>
              <a:rPr lang="ko-KR" altLang="en-US" sz="1200" dirty="0"/>
              <a:t>파일업로드</a:t>
            </a:r>
            <a:r>
              <a:rPr lang="en-US" altLang="ko-KR" sz="1200" dirty="0"/>
              <a:t> DB </a:t>
            </a:r>
            <a:r>
              <a:rPr lang="ko-KR" altLang="en-US" sz="1200" dirty="0"/>
              <a:t>설계</a:t>
            </a:r>
            <a:r>
              <a:rPr lang="en-US" altLang="ko-KR" sz="1200" dirty="0"/>
              <a:t>(</a:t>
            </a:r>
            <a:r>
              <a:rPr lang="ko-KR" altLang="en-US" sz="1200" dirty="0"/>
              <a:t>하태훈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④ </a:t>
            </a:r>
            <a:r>
              <a:rPr lang="en-US" altLang="ko-KR" sz="1200" dirty="0"/>
              <a:t>06/19~06/22 </a:t>
            </a:r>
            <a:r>
              <a:rPr lang="ko-KR" altLang="en-US" sz="1200" dirty="0">
                <a:highlight>
                  <a:srgbClr val="7ACFF5"/>
                </a:highlight>
              </a:rPr>
              <a:t>게시판 화면구성</a:t>
            </a:r>
            <a:r>
              <a:rPr lang="en-US" altLang="ko-KR" sz="1200" dirty="0">
                <a:highlight>
                  <a:srgbClr val="7ACFF5"/>
                </a:highlight>
              </a:rPr>
              <a:t>&amp;</a:t>
            </a:r>
            <a:r>
              <a:rPr lang="ko-KR" altLang="en-US" sz="1200" dirty="0">
                <a:highlight>
                  <a:srgbClr val="7ACFF5"/>
                </a:highlight>
              </a:rPr>
              <a:t>쇼핑몰 전체 화면구성 설계</a:t>
            </a:r>
            <a:r>
              <a:rPr lang="en-US" altLang="ko-KR" sz="1200" dirty="0">
                <a:highlight>
                  <a:srgbClr val="7ACFF5"/>
                </a:highlight>
              </a:rPr>
              <a:t>(</a:t>
            </a:r>
            <a:r>
              <a:rPr lang="ko-KR" altLang="en-US" sz="1200" dirty="0" err="1">
                <a:highlight>
                  <a:srgbClr val="7ACFF5"/>
                </a:highlight>
              </a:rPr>
              <a:t>김재령</a:t>
            </a:r>
            <a:r>
              <a:rPr lang="en-US" altLang="ko-KR" sz="1200" dirty="0">
                <a:highlight>
                  <a:srgbClr val="7ACFF5"/>
                </a:highlight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⑤ </a:t>
            </a:r>
            <a:r>
              <a:rPr lang="en-US" altLang="ko-KR" sz="1200" dirty="0"/>
              <a:t>06/21~06/25 HTML/CSS – </a:t>
            </a:r>
            <a:r>
              <a:rPr lang="ko-KR" altLang="en-US" sz="1200" dirty="0">
                <a:highlight>
                  <a:srgbClr val="7ACFF5"/>
                </a:highlight>
              </a:rPr>
              <a:t>공통 </a:t>
            </a:r>
            <a:r>
              <a:rPr lang="en-US" altLang="ko-KR" sz="1200" dirty="0" err="1">
                <a:highlight>
                  <a:srgbClr val="7ACFF5"/>
                </a:highlight>
              </a:rPr>
              <a:t>Header&amp;Footer</a:t>
            </a:r>
            <a:r>
              <a:rPr lang="en-US" altLang="ko-KR" sz="1200" dirty="0">
                <a:highlight>
                  <a:srgbClr val="7ACFF5"/>
                </a:highlight>
              </a:rPr>
              <a:t>&amp;</a:t>
            </a:r>
            <a:r>
              <a:rPr lang="ko-KR" altLang="en-US" sz="1200" dirty="0">
                <a:highlight>
                  <a:srgbClr val="7ACFF5"/>
                </a:highlight>
              </a:rPr>
              <a:t>고객센터</a:t>
            </a:r>
            <a:r>
              <a:rPr lang="en-US" altLang="ko-KR" sz="1200" dirty="0">
                <a:highlight>
                  <a:srgbClr val="7ACFF5"/>
                </a:highlight>
              </a:rPr>
              <a:t>(</a:t>
            </a:r>
            <a:r>
              <a:rPr lang="ko-KR" altLang="en-US" sz="1200" dirty="0" err="1">
                <a:highlight>
                  <a:srgbClr val="7ACFF5"/>
                </a:highlight>
              </a:rPr>
              <a:t>김재령</a:t>
            </a:r>
            <a:r>
              <a:rPr lang="en-US" altLang="ko-KR" sz="1200" dirty="0">
                <a:highlight>
                  <a:srgbClr val="7ACFF5"/>
                </a:highlight>
              </a:rPr>
              <a:t>)</a:t>
            </a:r>
            <a:r>
              <a:rPr lang="en-US" altLang="ko-KR" sz="1200" dirty="0"/>
              <a:t>, </a:t>
            </a:r>
            <a:r>
              <a:rPr lang="ko-KR" altLang="en-US" sz="1200" dirty="0"/>
              <a:t>로그인</a:t>
            </a:r>
            <a:r>
              <a:rPr lang="en-US" altLang="ko-KR" sz="1200" dirty="0"/>
              <a:t>(</a:t>
            </a:r>
            <a:r>
              <a:rPr lang="ko-KR" altLang="en-US" sz="1200" dirty="0"/>
              <a:t>하태훈</a:t>
            </a:r>
            <a:r>
              <a:rPr lang="en-US" altLang="ko-KR" sz="1200" dirty="0"/>
              <a:t>), </a:t>
            </a:r>
            <a:r>
              <a:rPr lang="ko-KR" altLang="en-US" sz="1200" dirty="0"/>
              <a:t>회원가입</a:t>
            </a:r>
            <a:r>
              <a:rPr lang="en-US" altLang="ko-KR" sz="1200" dirty="0"/>
              <a:t>(</a:t>
            </a:r>
            <a:r>
              <a:rPr lang="ko-KR" altLang="en-US" sz="1200" dirty="0"/>
              <a:t>민창준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마이페이지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		    </a:t>
            </a:r>
            <a:r>
              <a:rPr lang="ko-KR" altLang="en-US" sz="1200" dirty="0"/>
              <a:t>상품상세페이지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상품평</a:t>
            </a:r>
            <a:r>
              <a:rPr lang="en-US" altLang="ko-KR" sz="1200" dirty="0"/>
              <a:t>(</a:t>
            </a:r>
            <a:r>
              <a:rPr lang="ko-KR" altLang="en-US" sz="1200" dirty="0"/>
              <a:t>유아영</a:t>
            </a:r>
            <a:r>
              <a:rPr lang="en-US" altLang="ko-KR" sz="1200" dirty="0"/>
              <a:t>), </a:t>
            </a:r>
            <a:r>
              <a:rPr lang="ko-KR" altLang="en-US" sz="1200" dirty="0"/>
              <a:t>상품</a:t>
            </a:r>
            <a:r>
              <a:rPr lang="en-US" altLang="ko-KR" sz="1200" dirty="0" err="1"/>
              <a:t>QnA</a:t>
            </a:r>
            <a:r>
              <a:rPr lang="en-US" altLang="ko-KR" sz="1200" dirty="0"/>
              <a:t>(</a:t>
            </a:r>
            <a:r>
              <a:rPr lang="ko-KR" altLang="en-US" sz="1200" dirty="0"/>
              <a:t>정인국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마이페이지</a:t>
            </a:r>
            <a:r>
              <a:rPr lang="en-US" altLang="ko-KR" sz="1200" dirty="0"/>
              <a:t>_</a:t>
            </a:r>
            <a:r>
              <a:rPr lang="ko-KR" altLang="en-US" sz="1200" dirty="0"/>
              <a:t>상품문의</a:t>
            </a:r>
            <a:r>
              <a:rPr lang="en-US" altLang="ko-KR" sz="1200" dirty="0"/>
              <a:t>(</a:t>
            </a:r>
            <a:r>
              <a:rPr lang="ko-KR" altLang="en-US" sz="1200" dirty="0"/>
              <a:t>윤종현</a:t>
            </a:r>
            <a:r>
              <a:rPr lang="en-US" altLang="ko-KR" sz="1200" dirty="0"/>
              <a:t>)		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⑥ </a:t>
            </a:r>
            <a:r>
              <a:rPr lang="en-US" altLang="ko-KR" sz="1200" dirty="0"/>
              <a:t>06/24~06/26 JSP – </a:t>
            </a:r>
            <a:r>
              <a:rPr lang="ko-KR" altLang="en-US" sz="1200" dirty="0"/>
              <a:t>각자 작성한 </a:t>
            </a:r>
            <a:r>
              <a:rPr lang="en-US" altLang="ko-KR" sz="1200" dirty="0"/>
              <a:t>HTML </a:t>
            </a:r>
            <a:r>
              <a:rPr lang="ko-KR" altLang="en-US" sz="1200" dirty="0"/>
              <a:t>페이지를 </a:t>
            </a:r>
            <a:r>
              <a:rPr lang="en-US" altLang="ko-KR" sz="1200" dirty="0"/>
              <a:t>JSP</a:t>
            </a:r>
            <a:r>
              <a:rPr lang="ko-KR" altLang="en-US" sz="1200" dirty="0"/>
              <a:t>로 정리 </a:t>
            </a:r>
            <a:r>
              <a:rPr lang="en-US" altLang="ko-KR" sz="1200" dirty="0"/>
              <a:t>(JSTL</a:t>
            </a:r>
            <a:r>
              <a:rPr lang="ko-KR" altLang="en-US" sz="1200" dirty="0"/>
              <a:t>태그 사용할 부분 표기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⑦ </a:t>
            </a:r>
            <a:r>
              <a:rPr lang="en-US" altLang="ko-KR" sz="1200" dirty="0"/>
              <a:t>06/26~06/29 DTO/DAO – Member(</a:t>
            </a:r>
            <a:r>
              <a:rPr lang="ko-KR" altLang="en-US" sz="1200" dirty="0"/>
              <a:t>하태훈</a:t>
            </a:r>
            <a:r>
              <a:rPr lang="en-US" altLang="ko-KR" sz="1200" dirty="0"/>
              <a:t>), File(</a:t>
            </a:r>
            <a:r>
              <a:rPr lang="ko-KR" altLang="en-US" sz="1200" dirty="0"/>
              <a:t>윤종현</a:t>
            </a:r>
            <a:r>
              <a:rPr lang="en-US" altLang="ko-KR" sz="1200" dirty="0"/>
              <a:t>), Board(</a:t>
            </a:r>
            <a:r>
              <a:rPr lang="ko-KR" altLang="en-US" sz="1200" dirty="0"/>
              <a:t>민창준</a:t>
            </a:r>
            <a:r>
              <a:rPr lang="en-US" altLang="ko-KR" sz="1200" dirty="0"/>
              <a:t>), </a:t>
            </a:r>
            <a:r>
              <a:rPr lang="en-US" altLang="ko-KR" sz="1200" dirty="0" err="1">
                <a:highlight>
                  <a:srgbClr val="7ACFF5"/>
                </a:highlight>
              </a:rPr>
              <a:t>BoardProduct</a:t>
            </a:r>
            <a:r>
              <a:rPr lang="ko-KR" altLang="en-US" sz="1200" dirty="0">
                <a:highlight>
                  <a:srgbClr val="7ACFF5"/>
                </a:highlight>
              </a:rPr>
              <a:t>조인</a:t>
            </a:r>
            <a:r>
              <a:rPr lang="en-US" altLang="ko-KR" sz="1200" dirty="0">
                <a:highlight>
                  <a:srgbClr val="7ACFF5"/>
                </a:highlight>
              </a:rPr>
              <a:t>(</a:t>
            </a:r>
            <a:r>
              <a:rPr lang="ko-KR" altLang="en-US" sz="1200" dirty="0" err="1">
                <a:highlight>
                  <a:srgbClr val="7ACFF5"/>
                </a:highlight>
              </a:rPr>
              <a:t>김재령</a:t>
            </a:r>
            <a:r>
              <a:rPr lang="en-US" altLang="ko-KR" sz="1200" dirty="0">
                <a:highlight>
                  <a:srgbClr val="7ACFF5"/>
                </a:highlight>
              </a:rPr>
              <a:t>)</a:t>
            </a:r>
            <a:r>
              <a:rPr lang="en-US" altLang="ko-KR" sz="1200" dirty="0"/>
              <a:t>,  </a:t>
            </a:r>
            <a:r>
              <a:rPr lang="en-US" altLang="ko-KR" sz="1200" dirty="0" err="1"/>
              <a:t>OrderProductBoard</a:t>
            </a:r>
            <a:r>
              <a:rPr lang="ko-KR" altLang="en-US" sz="1200" dirty="0"/>
              <a:t>조인</a:t>
            </a:r>
            <a:r>
              <a:rPr lang="en-US" altLang="ko-KR" sz="1200" dirty="0"/>
              <a:t>(</a:t>
            </a:r>
            <a:r>
              <a:rPr lang="ko-KR" altLang="en-US" sz="1200" dirty="0"/>
              <a:t>유아영</a:t>
            </a:r>
            <a:r>
              <a:rPr lang="en-US" altLang="ko-KR" sz="1200" dirty="0"/>
              <a:t>) Search(</a:t>
            </a:r>
            <a:r>
              <a:rPr lang="ko-KR" altLang="en-US" sz="1200" dirty="0"/>
              <a:t>정인국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⑧ </a:t>
            </a:r>
            <a:r>
              <a:rPr lang="en-US" altLang="ko-KR" sz="1200" dirty="0"/>
              <a:t>06/28~07/02 Controller &amp; Command </a:t>
            </a:r>
            <a:r>
              <a:rPr lang="ko-KR" altLang="en-US" sz="1200" dirty="0"/>
              <a:t>설계 </a:t>
            </a:r>
            <a:r>
              <a:rPr lang="en-US" altLang="ko-KR" sz="1200" dirty="0"/>
              <a:t>(</a:t>
            </a:r>
            <a:r>
              <a:rPr lang="ko-KR" altLang="en-US" sz="1200" dirty="0"/>
              <a:t>각자 맡은 </a:t>
            </a:r>
            <a:r>
              <a:rPr lang="en-US" altLang="ko-KR" sz="1200" dirty="0"/>
              <a:t>JSP</a:t>
            </a:r>
            <a:r>
              <a:rPr lang="ko-KR" altLang="en-US" sz="1200" dirty="0"/>
              <a:t>페이지 설계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⑨ </a:t>
            </a:r>
            <a:r>
              <a:rPr lang="en-US" altLang="ko-KR" sz="1200" dirty="0"/>
              <a:t>07/02~07/09 </a:t>
            </a:r>
            <a:r>
              <a:rPr lang="ko-KR" altLang="en-US" sz="1200" dirty="0">
                <a:highlight>
                  <a:srgbClr val="7ACFF5"/>
                </a:highlight>
              </a:rPr>
              <a:t>전체 인원 프로젝트 합치기</a:t>
            </a:r>
            <a:r>
              <a:rPr lang="en-US" altLang="ko-KR" sz="1200" dirty="0">
                <a:highlight>
                  <a:srgbClr val="7ACFF5"/>
                </a:highlight>
              </a:rPr>
              <a:t>(</a:t>
            </a:r>
            <a:r>
              <a:rPr lang="ko-KR" altLang="en-US" sz="1200" dirty="0" err="1">
                <a:highlight>
                  <a:srgbClr val="7ACFF5"/>
                </a:highlight>
              </a:rPr>
              <a:t>김재령</a:t>
            </a:r>
            <a:r>
              <a:rPr lang="en-US" altLang="ko-KR" sz="1200" dirty="0">
                <a:highlight>
                  <a:srgbClr val="7ACFF5"/>
                </a:highlight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⑩ </a:t>
            </a:r>
            <a:r>
              <a:rPr lang="en-US" altLang="ko-KR" sz="1200" dirty="0"/>
              <a:t>07/07~07/10 </a:t>
            </a:r>
            <a:r>
              <a:rPr lang="ko-KR" altLang="en-US" sz="1200" dirty="0">
                <a:highlight>
                  <a:srgbClr val="7ACFF5"/>
                </a:highlight>
              </a:rPr>
              <a:t>테스트 및 완료</a:t>
            </a:r>
            <a:r>
              <a:rPr lang="en-US" altLang="ko-KR" sz="1200" dirty="0">
                <a:highlight>
                  <a:srgbClr val="7ACFF5"/>
                </a:highlight>
              </a:rPr>
              <a:t>(</a:t>
            </a:r>
            <a:r>
              <a:rPr lang="ko-KR" altLang="en-US" sz="1200" dirty="0" err="1">
                <a:highlight>
                  <a:srgbClr val="7ACFF5"/>
                </a:highlight>
              </a:rPr>
              <a:t>김재령</a:t>
            </a:r>
            <a:r>
              <a:rPr lang="en-US" altLang="ko-KR" sz="1200" dirty="0"/>
              <a:t>, </a:t>
            </a:r>
            <a:r>
              <a:rPr lang="ko-KR" altLang="en-US" sz="1200" dirty="0"/>
              <a:t>하태훈</a:t>
            </a:r>
            <a:r>
              <a:rPr lang="en-US" altLang="ko-KR" sz="1200" dirty="0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⑪ </a:t>
            </a:r>
            <a:r>
              <a:rPr lang="en-US" altLang="ko-KR" sz="1200" dirty="0"/>
              <a:t>07/10~07/12 AWS </a:t>
            </a:r>
            <a:r>
              <a:rPr lang="ko-KR" altLang="en-US" sz="1200" dirty="0"/>
              <a:t>서버 구축 및 배포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F297BD5-CDA0-4C28-A487-7C773789220F}"/>
              </a:ext>
            </a:extLst>
          </p:cNvPr>
          <p:cNvSpPr/>
          <p:nvPr/>
        </p:nvSpPr>
        <p:spPr>
          <a:xfrm>
            <a:off x="268127" y="148511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개발과정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(JSP)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783E1B0B-A65A-4F52-9501-F85ACFA8BCB7}"/>
              </a:ext>
            </a:extLst>
          </p:cNvPr>
          <p:cNvCxnSpPr>
            <a:cxnSpLocks/>
          </p:cNvCxnSpPr>
          <p:nvPr/>
        </p:nvCxnSpPr>
        <p:spPr>
          <a:xfrm>
            <a:off x="194557" y="735027"/>
            <a:ext cx="2925633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9518" y="976489"/>
            <a:ext cx="8672964" cy="210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2F9D7B5-2C9A-4B9E-AE72-2A49D085D724}"/>
              </a:ext>
            </a:extLst>
          </p:cNvPr>
          <p:cNvSpPr txBox="1"/>
          <p:nvPr/>
        </p:nvSpPr>
        <p:spPr>
          <a:xfrm>
            <a:off x="1771416" y="974747"/>
            <a:ext cx="236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JSP </a:t>
            </a:r>
            <a:r>
              <a:rPr lang="ko-KR" altLang="en-US" sz="1400" dirty="0"/>
              <a:t>개발 타임라인</a:t>
            </a:r>
          </a:p>
        </p:txBody>
      </p:sp>
    </p:spTree>
    <p:extLst>
      <p:ext uri="{BB962C8B-B14F-4D97-AF65-F5344CB8AC3E}">
        <p14:creationId xmlns:p14="http://schemas.microsoft.com/office/powerpoint/2010/main" xmlns="" val="407293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62200" y="3743751"/>
            <a:ext cx="7467600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① 08/03~08/04 </a:t>
            </a:r>
            <a:r>
              <a:rPr lang="ko-KR" altLang="en-US" sz="1200" dirty="0">
                <a:highlight>
                  <a:srgbClr val="7ACFF5"/>
                </a:highlight>
              </a:rPr>
              <a:t>기존 </a:t>
            </a:r>
            <a:r>
              <a:rPr lang="en-US" altLang="ko-KR" sz="1200" dirty="0">
                <a:highlight>
                  <a:srgbClr val="7ACFF5"/>
                </a:highlight>
              </a:rPr>
              <a:t>JSP </a:t>
            </a:r>
            <a:r>
              <a:rPr lang="ko-KR" altLang="en-US" sz="1200" dirty="0">
                <a:highlight>
                  <a:srgbClr val="7ACFF5"/>
                </a:highlight>
              </a:rPr>
              <a:t>패키지 </a:t>
            </a:r>
            <a:r>
              <a:rPr lang="en-US" altLang="ko-KR" sz="1200" dirty="0">
                <a:highlight>
                  <a:srgbClr val="7ACFF5"/>
                </a:highlight>
              </a:rPr>
              <a:t>Spring </a:t>
            </a:r>
            <a:r>
              <a:rPr lang="ko-KR" altLang="en-US" sz="1200" dirty="0">
                <a:highlight>
                  <a:srgbClr val="7ACFF5"/>
                </a:highlight>
              </a:rPr>
              <a:t>패키지로 변경</a:t>
            </a:r>
            <a:r>
              <a:rPr lang="en-US" altLang="ko-KR" sz="1200" dirty="0">
                <a:highlight>
                  <a:srgbClr val="7ACFF5"/>
                </a:highlight>
              </a:rPr>
              <a:t>(</a:t>
            </a:r>
            <a:r>
              <a:rPr lang="ko-KR" altLang="en-US" sz="1200" dirty="0">
                <a:highlight>
                  <a:srgbClr val="7ACFF5"/>
                </a:highlight>
              </a:rPr>
              <a:t>김재령</a:t>
            </a:r>
            <a:r>
              <a:rPr lang="en-US" altLang="ko-KR" sz="1200" dirty="0">
                <a:highlight>
                  <a:srgbClr val="7ACFF5"/>
                </a:highlight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	     Domain, Service, Mapper </a:t>
            </a:r>
            <a:r>
              <a:rPr lang="ko-KR" altLang="en-US" sz="1200" dirty="0"/>
              <a:t>클래스 생성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ko-KR" sz="1200" dirty="0"/>
              <a:t>②</a:t>
            </a:r>
            <a:r>
              <a:rPr lang="en-US" altLang="ko-KR" sz="1200" dirty="0"/>
              <a:t> 08/04~08/07 </a:t>
            </a:r>
            <a:r>
              <a:rPr lang="en-US" altLang="ko-KR" sz="1200" dirty="0">
                <a:highlight>
                  <a:srgbClr val="7ACFF5"/>
                </a:highlight>
              </a:rPr>
              <a:t>Spring Security</a:t>
            </a:r>
            <a:r>
              <a:rPr lang="ko-KR" altLang="en-US" sz="1200" dirty="0">
                <a:highlight>
                  <a:srgbClr val="7ACFF5"/>
                </a:highlight>
              </a:rPr>
              <a:t>를 사용해 로그인 구현</a:t>
            </a:r>
            <a:r>
              <a:rPr lang="en-US" altLang="ko-KR" sz="1200" dirty="0">
                <a:highlight>
                  <a:srgbClr val="7ACFF5"/>
                </a:highlight>
              </a:rPr>
              <a:t>, request-Post</a:t>
            </a:r>
            <a:r>
              <a:rPr lang="ko-KR" altLang="en-US" sz="1200" dirty="0">
                <a:highlight>
                  <a:srgbClr val="7ACFF5"/>
                </a:highlight>
              </a:rPr>
              <a:t>작업 </a:t>
            </a:r>
            <a:r>
              <a:rPr lang="en-US" altLang="ko-KR" sz="1200" dirty="0">
                <a:highlight>
                  <a:srgbClr val="7ACFF5"/>
                </a:highlight>
              </a:rPr>
              <a:t>CSRF </a:t>
            </a:r>
            <a:r>
              <a:rPr lang="ko-KR" altLang="en-US" sz="1200" dirty="0">
                <a:highlight>
                  <a:srgbClr val="7ACFF5"/>
                </a:highlight>
              </a:rPr>
              <a:t>토큰 사용 </a:t>
            </a:r>
            <a:r>
              <a:rPr lang="en-US" altLang="ko-KR" sz="1200" dirty="0">
                <a:highlight>
                  <a:srgbClr val="7ACFF5"/>
                </a:highlight>
              </a:rPr>
              <a:t>(</a:t>
            </a:r>
            <a:r>
              <a:rPr lang="ko-KR" altLang="en-US" sz="1200" dirty="0">
                <a:highlight>
                  <a:srgbClr val="7ACFF5"/>
                </a:highlight>
              </a:rPr>
              <a:t>김재령</a:t>
            </a:r>
            <a:r>
              <a:rPr lang="en-US" altLang="ko-KR" sz="1200" dirty="0">
                <a:highlight>
                  <a:srgbClr val="7ACFF5"/>
                </a:highlight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③ </a:t>
            </a:r>
            <a:r>
              <a:rPr lang="en-US" altLang="ko-KR" sz="1200" dirty="0"/>
              <a:t>08/05~08/10 </a:t>
            </a:r>
            <a:r>
              <a:rPr lang="ko-KR" altLang="en-US" sz="1200" dirty="0">
                <a:highlight>
                  <a:srgbClr val="7ACFF5"/>
                </a:highlight>
              </a:rPr>
              <a:t>일대일문의</a:t>
            </a:r>
            <a:r>
              <a:rPr lang="en-US" altLang="ko-KR" sz="1200" dirty="0">
                <a:highlight>
                  <a:srgbClr val="7ACFF5"/>
                </a:highlight>
              </a:rPr>
              <a:t>, </a:t>
            </a:r>
            <a:r>
              <a:rPr lang="ko-KR" altLang="en-US" sz="1200" dirty="0">
                <a:highlight>
                  <a:srgbClr val="7ACFF5"/>
                </a:highlight>
              </a:rPr>
              <a:t>상품문의 조회</a:t>
            </a:r>
            <a:r>
              <a:rPr lang="en-US" altLang="ko-KR" sz="1200" dirty="0">
                <a:highlight>
                  <a:srgbClr val="7ACFF5"/>
                </a:highlight>
              </a:rPr>
              <a:t>/</a:t>
            </a:r>
            <a:r>
              <a:rPr lang="ko-KR" altLang="en-US" sz="1200" dirty="0">
                <a:highlight>
                  <a:srgbClr val="7ACFF5"/>
                </a:highlight>
              </a:rPr>
              <a:t>수정</a:t>
            </a:r>
            <a:r>
              <a:rPr lang="en-US" altLang="ko-KR" sz="1200" dirty="0">
                <a:highlight>
                  <a:srgbClr val="7ACFF5"/>
                </a:highlight>
              </a:rPr>
              <a:t>/</a:t>
            </a:r>
            <a:r>
              <a:rPr lang="ko-KR" altLang="en-US" sz="1200" dirty="0">
                <a:highlight>
                  <a:srgbClr val="7ACFF5"/>
                </a:highlight>
              </a:rPr>
              <a:t>삭제</a:t>
            </a:r>
            <a:r>
              <a:rPr lang="en-US" altLang="ko-KR" sz="1200" dirty="0">
                <a:highlight>
                  <a:srgbClr val="7ACFF5"/>
                </a:highlight>
              </a:rPr>
              <a:t>(</a:t>
            </a:r>
            <a:r>
              <a:rPr lang="ko-KR" altLang="en-US" sz="1200" dirty="0">
                <a:highlight>
                  <a:srgbClr val="7ACFF5"/>
                </a:highlight>
              </a:rPr>
              <a:t>김재령</a:t>
            </a:r>
            <a:r>
              <a:rPr lang="en-US" altLang="ko-KR" sz="1200" dirty="0">
                <a:highlight>
                  <a:srgbClr val="7ACFF5"/>
                </a:highlight>
              </a:rPr>
              <a:t>)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	    </a:t>
            </a:r>
            <a:r>
              <a:rPr lang="ko-KR" altLang="en-US" sz="1200" dirty="0"/>
              <a:t>아이디 찾기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 찾기</a:t>
            </a:r>
            <a:r>
              <a:rPr lang="en-US" altLang="ko-KR" sz="1200" dirty="0"/>
              <a:t>, </a:t>
            </a:r>
            <a:r>
              <a:rPr lang="ko-KR" altLang="en-US" sz="1200" dirty="0"/>
              <a:t>메일전송 기능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민창준</a:t>
            </a:r>
            <a:r>
              <a:rPr lang="en-US" altLang="ko-KR" sz="1200" dirty="0"/>
              <a:t>),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	    </a:t>
            </a:r>
            <a:r>
              <a:rPr lang="ko-KR" altLang="en-US" sz="1200" dirty="0"/>
              <a:t>상품문의</a:t>
            </a:r>
            <a:r>
              <a:rPr lang="en-US" altLang="ko-KR" sz="1200" dirty="0"/>
              <a:t>, </a:t>
            </a:r>
            <a:r>
              <a:rPr lang="ko-KR" altLang="en-US" sz="1200" dirty="0"/>
              <a:t>일대일문의 글쓰기 및 </a:t>
            </a:r>
            <a:r>
              <a:rPr lang="ko-KR" altLang="en-US" sz="1200" dirty="0" err="1"/>
              <a:t>파일업로드</a:t>
            </a:r>
            <a:r>
              <a:rPr lang="ko-KR" altLang="en-US" sz="1200" dirty="0"/>
              <a:t> 기능</a:t>
            </a:r>
            <a:r>
              <a:rPr lang="en-US" altLang="ko-KR" sz="1200" dirty="0"/>
              <a:t>(</a:t>
            </a:r>
            <a:r>
              <a:rPr lang="ko-KR" altLang="en-US" sz="1200" dirty="0"/>
              <a:t>하태훈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④ </a:t>
            </a:r>
            <a:r>
              <a:rPr lang="en-US" altLang="ko-KR" sz="1200" dirty="0"/>
              <a:t>08/10~08/12 </a:t>
            </a:r>
            <a:r>
              <a:rPr lang="ko-KR" altLang="en-US" sz="1200" dirty="0">
                <a:highlight>
                  <a:srgbClr val="7ACFF5"/>
                </a:highlight>
              </a:rPr>
              <a:t>프로젝트 합치기</a:t>
            </a:r>
            <a:r>
              <a:rPr lang="en-US" altLang="ko-KR" sz="1200" dirty="0">
                <a:highlight>
                  <a:srgbClr val="7ACFF5"/>
                </a:highlight>
              </a:rPr>
              <a:t>, </a:t>
            </a:r>
            <a:r>
              <a:rPr lang="ko-KR" altLang="en-US" sz="1200" dirty="0">
                <a:highlight>
                  <a:srgbClr val="7ACFF5"/>
                </a:highlight>
              </a:rPr>
              <a:t>테스트 및 완성</a:t>
            </a:r>
            <a:r>
              <a:rPr lang="en-US" altLang="ko-KR" sz="1200" dirty="0">
                <a:highlight>
                  <a:srgbClr val="7ACFF5"/>
                </a:highlight>
              </a:rPr>
              <a:t>(</a:t>
            </a:r>
            <a:r>
              <a:rPr lang="ko-KR" altLang="en-US" sz="1200" dirty="0">
                <a:highlight>
                  <a:srgbClr val="7ACFF5"/>
                </a:highlight>
              </a:rPr>
              <a:t>김재령</a:t>
            </a:r>
            <a:r>
              <a:rPr lang="en-US" altLang="ko-KR" sz="1200" dirty="0">
                <a:highlight>
                  <a:srgbClr val="7ACFF5"/>
                </a:highlight>
              </a:rPr>
              <a:t>)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F297BD5-CDA0-4C28-A487-7C773789220F}"/>
              </a:ext>
            </a:extLst>
          </p:cNvPr>
          <p:cNvSpPr/>
          <p:nvPr/>
        </p:nvSpPr>
        <p:spPr>
          <a:xfrm>
            <a:off x="268127" y="148511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개발과정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(SPRING)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783E1B0B-A65A-4F52-9501-F85ACFA8BCB7}"/>
              </a:ext>
            </a:extLst>
          </p:cNvPr>
          <p:cNvCxnSpPr>
            <a:cxnSpLocks/>
          </p:cNvCxnSpPr>
          <p:nvPr/>
        </p:nvCxnSpPr>
        <p:spPr>
          <a:xfrm>
            <a:off x="194557" y="735027"/>
            <a:ext cx="374637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02FF51D-DBB1-4EEA-A78A-3307CA81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47" y="1366511"/>
            <a:ext cx="7077106" cy="1643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4363169-CF22-4167-8FBB-DF0FB41D6FCF}"/>
              </a:ext>
            </a:extLst>
          </p:cNvPr>
          <p:cNvSpPr txBox="1"/>
          <p:nvPr/>
        </p:nvSpPr>
        <p:spPr>
          <a:xfrm>
            <a:off x="2557447" y="1468443"/>
            <a:ext cx="236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Spring </a:t>
            </a:r>
            <a:r>
              <a:rPr lang="ko-KR" altLang="en-US" sz="1400" dirty="0"/>
              <a:t>개발 타임라인</a:t>
            </a:r>
          </a:p>
        </p:txBody>
      </p:sp>
    </p:spTree>
    <p:extLst>
      <p:ext uri="{BB962C8B-B14F-4D97-AF65-F5344CB8AC3E}">
        <p14:creationId xmlns:p14="http://schemas.microsoft.com/office/powerpoint/2010/main" xmlns="" val="408046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E1F2853-9F29-45A0-9B23-B3BFAD95D252}"/>
              </a:ext>
            </a:extLst>
          </p:cNvPr>
          <p:cNvSpPr/>
          <p:nvPr/>
        </p:nvSpPr>
        <p:spPr>
          <a:xfrm>
            <a:off x="470556" y="191561"/>
            <a:ext cx="1576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73F93D-5235-498C-BBCD-5A7C9C029855}"/>
              </a:ext>
            </a:extLst>
          </p:cNvPr>
          <p:cNvCxnSpPr>
            <a:cxnSpLocks/>
          </p:cNvCxnSpPr>
          <p:nvPr/>
        </p:nvCxnSpPr>
        <p:spPr>
          <a:xfrm>
            <a:off x="396986" y="778077"/>
            <a:ext cx="2760692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4C6E745-EAFA-4CAE-8E77-E10D2787D4EE}"/>
              </a:ext>
            </a:extLst>
          </p:cNvPr>
          <p:cNvSpPr/>
          <p:nvPr/>
        </p:nvSpPr>
        <p:spPr>
          <a:xfrm>
            <a:off x="378616" y="807198"/>
            <a:ext cx="164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ERD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757ABE56-BCCF-4A08-9096-43958849DAC2}"/>
              </a:ext>
            </a:extLst>
          </p:cNvPr>
          <p:cNvGrpSpPr/>
          <p:nvPr/>
        </p:nvGrpSpPr>
        <p:grpSpPr>
          <a:xfrm>
            <a:off x="2817229" y="1297983"/>
            <a:ext cx="7601163" cy="5505686"/>
            <a:chOff x="2043708" y="1320145"/>
            <a:chExt cx="7601163" cy="55056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DDD42C2F-3920-49F3-A0DE-696A6281F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870"/>
            <a:stretch/>
          </p:blipFill>
          <p:spPr>
            <a:xfrm>
              <a:off x="2043708" y="1320145"/>
              <a:ext cx="7601163" cy="550568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B8C199F-820A-4B93-B17F-DD0C14EC6555}"/>
                </a:ext>
              </a:extLst>
            </p:cNvPr>
            <p:cNvSpPr txBox="1"/>
            <p:nvPr/>
          </p:nvSpPr>
          <p:spPr>
            <a:xfrm>
              <a:off x="8649843" y="3016078"/>
              <a:ext cx="944351" cy="307776"/>
            </a:xfrm>
            <a:prstGeom prst="rect">
              <a:avLst/>
            </a:prstGeom>
            <a:solidFill>
              <a:srgbClr val="4472C4"/>
            </a:solidFill>
            <a:ln w="19050">
              <a:solidFill>
                <a:srgbClr val="4472C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회원가입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151C43E-2301-442F-A911-8E0A5D230DA1}"/>
                </a:ext>
              </a:extLst>
            </p:cNvPr>
            <p:cNvSpPr txBox="1"/>
            <p:nvPr/>
          </p:nvSpPr>
          <p:spPr>
            <a:xfrm>
              <a:off x="8727117" y="4784992"/>
              <a:ext cx="789803" cy="307776"/>
            </a:xfrm>
            <a:prstGeom prst="rect">
              <a:avLst/>
            </a:prstGeom>
            <a:solidFill>
              <a:srgbClr val="4472C4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로그인</a:t>
              </a:r>
            </a:p>
          </p:txBody>
        </p:sp>
        <p:sp>
          <p:nvSpPr>
            <p:cNvPr id="22" name="모서리가 둥근 직사각형 4">
              <a:extLst>
                <a:ext uri="{FF2B5EF4-FFF2-40B4-BE49-F238E27FC236}">
                  <a16:creationId xmlns:a16="http://schemas.microsoft.com/office/drawing/2014/main" xmlns="" id="{573FE442-F3B2-4929-AE3C-1306EC7850B8}"/>
                </a:ext>
              </a:extLst>
            </p:cNvPr>
            <p:cNvSpPr/>
            <p:nvPr/>
          </p:nvSpPr>
          <p:spPr>
            <a:xfrm>
              <a:off x="5695051" y="4633803"/>
              <a:ext cx="1131844" cy="2083503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4">
              <a:extLst>
                <a:ext uri="{FF2B5EF4-FFF2-40B4-BE49-F238E27FC236}">
                  <a16:creationId xmlns:a16="http://schemas.microsoft.com/office/drawing/2014/main" xmlns="" id="{573FE442-F3B2-4929-AE3C-1306EC7850B8}"/>
                </a:ext>
              </a:extLst>
            </p:cNvPr>
            <p:cNvSpPr/>
            <p:nvPr/>
          </p:nvSpPr>
          <p:spPr>
            <a:xfrm>
              <a:off x="8671378" y="3359321"/>
              <a:ext cx="901282" cy="1329895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 descr="새로운 erd.JPG"/>
            <p:cNvPicPr>
              <a:picLocks noChangeAspect="1"/>
            </p:cNvPicPr>
            <p:nvPr/>
          </p:nvPicPr>
          <p:blipFill>
            <a:blip r:embed="rId3"/>
            <a:srcRect l="66076" t="68571" r="21493" b="9611"/>
            <a:stretch>
              <a:fillRect/>
            </a:stretch>
          </p:blipFill>
          <p:spPr>
            <a:xfrm>
              <a:off x="7085430" y="4638967"/>
              <a:ext cx="1164593" cy="1635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6" name="모서리가 둥근 직사각형 4">
              <a:extLst>
                <a:ext uri="{FF2B5EF4-FFF2-40B4-BE49-F238E27FC236}">
                  <a16:creationId xmlns:a16="http://schemas.microsoft.com/office/drawing/2014/main" xmlns="" id="{573FE442-F3B2-4929-AE3C-1306EC7850B8}"/>
                </a:ext>
              </a:extLst>
            </p:cNvPr>
            <p:cNvSpPr/>
            <p:nvPr/>
          </p:nvSpPr>
          <p:spPr>
            <a:xfrm>
              <a:off x="7083682" y="4614867"/>
              <a:ext cx="1165030" cy="1670224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 descr="새로운 erd.JPG"/>
            <p:cNvPicPr>
              <a:picLocks noChangeAspect="1"/>
            </p:cNvPicPr>
            <p:nvPr/>
          </p:nvPicPr>
          <p:blipFill>
            <a:blip r:embed="rId3"/>
            <a:srcRect l="60725" t="78526" r="34038" b="19819"/>
            <a:stretch>
              <a:fillRect/>
            </a:stretch>
          </p:blipFill>
          <p:spPr>
            <a:xfrm>
              <a:off x="6847458" y="5446316"/>
              <a:ext cx="217984" cy="83768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4DDE7C7-996C-433D-AC65-169F5EBAE703}"/>
                </a:ext>
              </a:extLst>
            </p:cNvPr>
            <p:cNvSpPr txBox="1"/>
            <p:nvPr/>
          </p:nvSpPr>
          <p:spPr>
            <a:xfrm>
              <a:off x="6945587" y="6369744"/>
              <a:ext cx="760983" cy="307777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게시판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434AAD9-E4EC-4C8F-8BDB-287ECAB7A5F8}"/>
                </a:ext>
              </a:extLst>
            </p:cNvPr>
            <p:cNvSpPr txBox="1"/>
            <p:nvPr/>
          </p:nvSpPr>
          <p:spPr>
            <a:xfrm>
              <a:off x="7754263" y="6369743"/>
              <a:ext cx="1090544" cy="307777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bg1"/>
                  </a:solidFill>
                </a:rPr>
                <a:t>파일업로드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4B416F94-9E7A-47FB-816B-39606D967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1378" y="5127671"/>
              <a:ext cx="901282" cy="316522"/>
            </a:xfrm>
            <a:prstGeom prst="rect">
              <a:avLst/>
            </a:prstGeom>
          </p:spPr>
        </p:pic>
        <p:sp>
          <p:nvSpPr>
            <p:cNvPr id="33" name="모서리가 둥근 직사각형 4">
              <a:extLst>
                <a:ext uri="{FF2B5EF4-FFF2-40B4-BE49-F238E27FC236}">
                  <a16:creationId xmlns:a16="http://schemas.microsoft.com/office/drawing/2014/main" xmlns="" id="{68B7678D-65D8-4CB1-A4D6-82F90371507F}"/>
                </a:ext>
              </a:extLst>
            </p:cNvPr>
            <p:cNvSpPr/>
            <p:nvPr/>
          </p:nvSpPr>
          <p:spPr>
            <a:xfrm>
              <a:off x="8671378" y="5127671"/>
              <a:ext cx="901282" cy="316522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18994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332509" y="653142"/>
            <a:ext cx="2337955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8355" y="862434"/>
            <a:ext cx="2668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 사용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테이블 명세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게시판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파일 업로드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97E0C1A3-7ECB-40DE-9112-B12D0C81911F}"/>
              </a:ext>
            </a:extLst>
          </p:cNvPr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868D25E-EAEA-4FEE-8F89-E304FDEE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8" y="185737"/>
            <a:ext cx="8905875" cy="3781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F74E010-2E29-4C3F-934D-042FF867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933" y="4127373"/>
            <a:ext cx="8915400" cy="2314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39734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97427" y="653142"/>
            <a:ext cx="2410691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97E0C1A3-7ECB-40DE-9112-B12D0C81911F}"/>
              </a:ext>
            </a:extLst>
          </p:cNvPr>
          <p:cNvCxnSpPr/>
          <p:nvPr/>
        </p:nvCxnSpPr>
        <p:spPr>
          <a:xfrm>
            <a:off x="2786743" y="580570"/>
            <a:ext cx="0" cy="5861378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54D161C-F34C-4EC0-BBFD-12DC4AF6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22" y="219591"/>
            <a:ext cx="8896350" cy="2514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5F31ACB-64F8-440E-96CC-585832870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457" y="2961454"/>
            <a:ext cx="8905875" cy="8477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7625" y="716962"/>
            <a:ext cx="26683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 사용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테이블 명세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권한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48151" y="4067503"/>
            <a:ext cx="698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NEWCUSTOMER </a:t>
            </a:r>
            <a:r>
              <a:rPr lang="ko-KR" altLang="en-US" b="1" dirty="0"/>
              <a:t>테이블</a:t>
            </a:r>
            <a:endParaRPr lang="en-US" altLang="ko-KR" b="1" dirty="0"/>
          </a:p>
          <a:p>
            <a:r>
              <a:rPr lang="en-US" altLang="ko-KR" b="1" dirty="0"/>
              <a:t>Spring Security   </a:t>
            </a:r>
            <a:r>
              <a:rPr lang="en-US" altLang="ko-KR" b="1" dirty="0" err="1"/>
              <a:t>BcryptPasswordEncoding</a:t>
            </a:r>
            <a:r>
              <a:rPr lang="en-US" altLang="ko-KR" b="1" dirty="0"/>
              <a:t> </a:t>
            </a:r>
            <a:r>
              <a:rPr lang="ko-KR" altLang="en-US" b="1" dirty="0"/>
              <a:t>적용모습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95776" y="4752155"/>
            <a:ext cx="8970252" cy="181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xmlns="" id="{573FE442-F3B2-4929-AE3C-1306EC7850B8}"/>
              </a:ext>
            </a:extLst>
          </p:cNvPr>
          <p:cNvSpPr/>
          <p:nvPr/>
        </p:nvSpPr>
        <p:spPr>
          <a:xfrm>
            <a:off x="2948151" y="4745422"/>
            <a:ext cx="9049408" cy="18190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252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wipe/>
      </p:transition>
    </mc:Choice>
    <mc:Fallback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</TotalTime>
  <Words>1287</Words>
  <Application>Microsoft Office PowerPoint</Application>
  <PresentationFormat>사용자 지정</PresentationFormat>
  <Paragraphs>349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굴림</vt:lpstr>
      <vt:lpstr>Arial</vt:lpstr>
      <vt:lpstr>맑은 고딕</vt:lpstr>
      <vt:lpstr>Noto Sans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HU-03</cp:lastModifiedBy>
  <cp:revision>227</cp:revision>
  <dcterms:created xsi:type="dcterms:W3CDTF">2013-12-18T12:51:48Z</dcterms:created>
  <dcterms:modified xsi:type="dcterms:W3CDTF">2020-08-17T02:52:43Z</dcterms:modified>
</cp:coreProperties>
</file>